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4" r:id="rId3"/>
    <p:sldId id="280" r:id="rId4"/>
    <p:sldId id="257" r:id="rId5"/>
    <p:sldId id="258" r:id="rId6"/>
    <p:sldId id="265" r:id="rId7"/>
    <p:sldId id="269" r:id="rId8"/>
    <p:sldId id="281" r:id="rId9"/>
    <p:sldId id="301" r:id="rId10"/>
    <p:sldId id="315" r:id="rId11"/>
    <p:sldId id="270" r:id="rId12"/>
    <p:sldId id="277" r:id="rId13"/>
    <p:sldId id="264" r:id="rId14"/>
    <p:sldId id="312" r:id="rId15"/>
    <p:sldId id="311" r:id="rId16"/>
    <p:sldId id="304" r:id="rId17"/>
    <p:sldId id="317" r:id="rId18"/>
    <p:sldId id="318" r:id="rId19"/>
    <p:sldId id="313" r:id="rId20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8" autoAdjust="0"/>
    <p:restoredTop sz="91226" autoAdjust="0"/>
  </p:normalViewPr>
  <p:slideViewPr>
    <p:cSldViewPr>
      <p:cViewPr>
        <p:scale>
          <a:sx n="88" d="100"/>
          <a:sy n="88" d="100"/>
        </p:scale>
        <p:origin x="-6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848" y="-108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67697516071363E-2"/>
          <c:y val="2.3115604867573372E-2"/>
          <c:w val="0.66341911065464654"/>
          <c:h val="0.86305237413505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Sheet1!$F$10</c:f>
              <c:strCache>
                <c:ptCount val="1"/>
                <c:pt idx="0">
                  <c:v>NAFTA TPY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Sheet1!$C$11:$C$46</c:f>
              <c:numCache>
                <c:formatCode>[$-409]d\-mmm\-yy;@</c:formatCode>
                <c:ptCount val="36"/>
                <c:pt idx="0">
                  <c:v>42278</c:v>
                </c:pt>
                <c:pt idx="1">
                  <c:v>42186</c:v>
                </c:pt>
                <c:pt idx="2">
                  <c:v>42095</c:v>
                </c:pt>
                <c:pt idx="3">
                  <c:v>42005</c:v>
                </c:pt>
                <c:pt idx="4">
                  <c:v>41913</c:v>
                </c:pt>
                <c:pt idx="5">
                  <c:v>41821</c:v>
                </c:pt>
                <c:pt idx="6">
                  <c:v>41730</c:v>
                </c:pt>
                <c:pt idx="7">
                  <c:v>41640</c:v>
                </c:pt>
                <c:pt idx="8">
                  <c:v>41548</c:v>
                </c:pt>
                <c:pt idx="9">
                  <c:v>41456</c:v>
                </c:pt>
                <c:pt idx="10">
                  <c:v>41365</c:v>
                </c:pt>
                <c:pt idx="11">
                  <c:v>41275</c:v>
                </c:pt>
                <c:pt idx="12">
                  <c:v>41183</c:v>
                </c:pt>
                <c:pt idx="13">
                  <c:v>41091</c:v>
                </c:pt>
                <c:pt idx="14">
                  <c:v>41000</c:v>
                </c:pt>
                <c:pt idx="15">
                  <c:v>40909</c:v>
                </c:pt>
                <c:pt idx="16">
                  <c:v>40817</c:v>
                </c:pt>
                <c:pt idx="17">
                  <c:v>40725</c:v>
                </c:pt>
                <c:pt idx="18">
                  <c:v>40634</c:v>
                </c:pt>
                <c:pt idx="19">
                  <c:v>40544</c:v>
                </c:pt>
                <c:pt idx="20">
                  <c:v>40452</c:v>
                </c:pt>
                <c:pt idx="21">
                  <c:v>40360</c:v>
                </c:pt>
                <c:pt idx="22">
                  <c:v>40269</c:v>
                </c:pt>
                <c:pt idx="23">
                  <c:v>40179</c:v>
                </c:pt>
                <c:pt idx="24">
                  <c:v>40087</c:v>
                </c:pt>
                <c:pt idx="25">
                  <c:v>39995</c:v>
                </c:pt>
                <c:pt idx="26">
                  <c:v>39904</c:v>
                </c:pt>
                <c:pt idx="27">
                  <c:v>39814</c:v>
                </c:pt>
                <c:pt idx="28">
                  <c:v>39722</c:v>
                </c:pt>
                <c:pt idx="29">
                  <c:v>39630</c:v>
                </c:pt>
                <c:pt idx="30">
                  <c:v>39539</c:v>
                </c:pt>
                <c:pt idx="31">
                  <c:v>39448</c:v>
                </c:pt>
                <c:pt idx="32">
                  <c:v>39356</c:v>
                </c:pt>
                <c:pt idx="33">
                  <c:v>39264</c:v>
                </c:pt>
                <c:pt idx="34">
                  <c:v>39173</c:v>
                </c:pt>
                <c:pt idx="35">
                  <c:v>39083</c:v>
                </c:pt>
              </c:numCache>
            </c:numRef>
          </c:xVal>
          <c:yVal>
            <c:numRef>
              <c:f>Sheet1!$F$11:$F$46</c:f>
              <c:numCache>
                <c:formatCode>General</c:formatCode>
                <c:ptCount val="36"/>
                <c:pt idx="0">
                  <c:v>113.4</c:v>
                </c:pt>
                <c:pt idx="4">
                  <c:v>121.2</c:v>
                </c:pt>
                <c:pt idx="8">
                  <c:v>118.9</c:v>
                </c:pt>
                <c:pt idx="12">
                  <c:v>121.6</c:v>
                </c:pt>
                <c:pt idx="16">
                  <c:v>118.7</c:v>
                </c:pt>
                <c:pt idx="20">
                  <c:v>111.6</c:v>
                </c:pt>
                <c:pt idx="24">
                  <c:v>82.6</c:v>
                </c:pt>
                <c:pt idx="28">
                  <c:v>124.5</c:v>
                </c:pt>
                <c:pt idx="32">
                  <c:v>132.6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China TPY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Sheet1!$C$11:$C$46</c:f>
              <c:numCache>
                <c:formatCode>[$-409]d\-mmm\-yy;@</c:formatCode>
                <c:ptCount val="36"/>
                <c:pt idx="0">
                  <c:v>42278</c:v>
                </c:pt>
                <c:pt idx="1">
                  <c:v>42186</c:v>
                </c:pt>
                <c:pt idx="2">
                  <c:v>42095</c:v>
                </c:pt>
                <c:pt idx="3">
                  <c:v>42005</c:v>
                </c:pt>
                <c:pt idx="4">
                  <c:v>41913</c:v>
                </c:pt>
                <c:pt idx="5">
                  <c:v>41821</c:v>
                </c:pt>
                <c:pt idx="6">
                  <c:v>41730</c:v>
                </c:pt>
                <c:pt idx="7">
                  <c:v>41640</c:v>
                </c:pt>
                <c:pt idx="8">
                  <c:v>41548</c:v>
                </c:pt>
                <c:pt idx="9">
                  <c:v>41456</c:v>
                </c:pt>
                <c:pt idx="10">
                  <c:v>41365</c:v>
                </c:pt>
                <c:pt idx="11">
                  <c:v>41275</c:v>
                </c:pt>
                <c:pt idx="12">
                  <c:v>41183</c:v>
                </c:pt>
                <c:pt idx="13">
                  <c:v>41091</c:v>
                </c:pt>
                <c:pt idx="14">
                  <c:v>41000</c:v>
                </c:pt>
                <c:pt idx="15">
                  <c:v>40909</c:v>
                </c:pt>
                <c:pt idx="16">
                  <c:v>40817</c:v>
                </c:pt>
                <c:pt idx="17">
                  <c:v>40725</c:v>
                </c:pt>
                <c:pt idx="18">
                  <c:v>40634</c:v>
                </c:pt>
                <c:pt idx="19">
                  <c:v>40544</c:v>
                </c:pt>
                <c:pt idx="20">
                  <c:v>40452</c:v>
                </c:pt>
                <c:pt idx="21">
                  <c:v>40360</c:v>
                </c:pt>
                <c:pt idx="22">
                  <c:v>40269</c:v>
                </c:pt>
                <c:pt idx="23">
                  <c:v>40179</c:v>
                </c:pt>
                <c:pt idx="24">
                  <c:v>40087</c:v>
                </c:pt>
                <c:pt idx="25">
                  <c:v>39995</c:v>
                </c:pt>
                <c:pt idx="26">
                  <c:v>39904</c:v>
                </c:pt>
                <c:pt idx="27">
                  <c:v>39814</c:v>
                </c:pt>
                <c:pt idx="28">
                  <c:v>39722</c:v>
                </c:pt>
                <c:pt idx="29">
                  <c:v>39630</c:v>
                </c:pt>
                <c:pt idx="30">
                  <c:v>39539</c:v>
                </c:pt>
                <c:pt idx="31">
                  <c:v>39448</c:v>
                </c:pt>
                <c:pt idx="32">
                  <c:v>39356</c:v>
                </c:pt>
                <c:pt idx="33">
                  <c:v>39264</c:v>
                </c:pt>
                <c:pt idx="34">
                  <c:v>39173</c:v>
                </c:pt>
                <c:pt idx="35">
                  <c:v>39083</c:v>
                </c:pt>
              </c:numCache>
            </c:numRef>
          </c:xVal>
          <c:yVal>
            <c:numRef>
              <c:f>Sheet1!$G$11:$G$46</c:f>
              <c:numCache>
                <c:formatCode>General</c:formatCode>
                <c:ptCount val="36"/>
                <c:pt idx="0">
                  <c:v>811.9</c:v>
                </c:pt>
                <c:pt idx="4">
                  <c:v>822.7</c:v>
                </c:pt>
                <c:pt idx="8">
                  <c:v>821.9</c:v>
                </c:pt>
                <c:pt idx="12">
                  <c:v>731.9</c:v>
                </c:pt>
                <c:pt idx="16">
                  <c:v>701.9</c:v>
                </c:pt>
                <c:pt idx="20">
                  <c:v>638.70000000000005</c:v>
                </c:pt>
                <c:pt idx="24">
                  <c:v>577</c:v>
                </c:pt>
                <c:pt idx="28">
                  <c:v>512.29999999999995</c:v>
                </c:pt>
                <c:pt idx="32">
                  <c:v>489.7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Sheet1!$J$10</c:f>
              <c:strCache>
                <c:ptCount val="1"/>
                <c:pt idx="0">
                  <c:v>Util Rate %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Sheet1!$C$11:$C$46</c:f>
              <c:numCache>
                <c:formatCode>[$-409]d\-mmm\-yy;@</c:formatCode>
                <c:ptCount val="36"/>
                <c:pt idx="0">
                  <c:v>42278</c:v>
                </c:pt>
                <c:pt idx="1">
                  <c:v>42186</c:v>
                </c:pt>
                <c:pt idx="2">
                  <c:v>42095</c:v>
                </c:pt>
                <c:pt idx="3">
                  <c:v>42005</c:v>
                </c:pt>
                <c:pt idx="4">
                  <c:v>41913</c:v>
                </c:pt>
                <c:pt idx="5">
                  <c:v>41821</c:v>
                </c:pt>
                <c:pt idx="6">
                  <c:v>41730</c:v>
                </c:pt>
                <c:pt idx="7">
                  <c:v>41640</c:v>
                </c:pt>
                <c:pt idx="8">
                  <c:v>41548</c:v>
                </c:pt>
                <c:pt idx="9">
                  <c:v>41456</c:v>
                </c:pt>
                <c:pt idx="10">
                  <c:v>41365</c:v>
                </c:pt>
                <c:pt idx="11">
                  <c:v>41275</c:v>
                </c:pt>
                <c:pt idx="12">
                  <c:v>41183</c:v>
                </c:pt>
                <c:pt idx="13">
                  <c:v>41091</c:v>
                </c:pt>
                <c:pt idx="14">
                  <c:v>41000</c:v>
                </c:pt>
                <c:pt idx="15">
                  <c:v>40909</c:v>
                </c:pt>
                <c:pt idx="16">
                  <c:v>40817</c:v>
                </c:pt>
                <c:pt idx="17">
                  <c:v>40725</c:v>
                </c:pt>
                <c:pt idx="18">
                  <c:v>40634</c:v>
                </c:pt>
                <c:pt idx="19">
                  <c:v>40544</c:v>
                </c:pt>
                <c:pt idx="20">
                  <c:v>40452</c:v>
                </c:pt>
                <c:pt idx="21">
                  <c:v>40360</c:v>
                </c:pt>
                <c:pt idx="22">
                  <c:v>40269</c:v>
                </c:pt>
                <c:pt idx="23">
                  <c:v>40179</c:v>
                </c:pt>
                <c:pt idx="24">
                  <c:v>40087</c:v>
                </c:pt>
                <c:pt idx="25">
                  <c:v>39995</c:v>
                </c:pt>
                <c:pt idx="26">
                  <c:v>39904</c:v>
                </c:pt>
                <c:pt idx="27">
                  <c:v>39814</c:v>
                </c:pt>
                <c:pt idx="28">
                  <c:v>39722</c:v>
                </c:pt>
                <c:pt idx="29">
                  <c:v>39630</c:v>
                </c:pt>
                <c:pt idx="30">
                  <c:v>39539</c:v>
                </c:pt>
                <c:pt idx="31">
                  <c:v>39448</c:v>
                </c:pt>
                <c:pt idx="32">
                  <c:v>39356</c:v>
                </c:pt>
                <c:pt idx="33">
                  <c:v>39264</c:v>
                </c:pt>
                <c:pt idx="34">
                  <c:v>39173</c:v>
                </c:pt>
                <c:pt idx="35">
                  <c:v>39083</c:v>
                </c:pt>
              </c:numCache>
            </c:numRef>
          </c:xVal>
          <c:yVal>
            <c:numRef>
              <c:f>Sheet1!$J$11:$J$46</c:f>
              <c:numCache>
                <c:formatCode>General</c:formatCode>
                <c:ptCount val="36"/>
                <c:pt idx="0">
                  <c:v>69.7</c:v>
                </c:pt>
                <c:pt idx="1">
                  <c:v>71.2</c:v>
                </c:pt>
                <c:pt idx="2">
                  <c:v>67.7</c:v>
                </c:pt>
                <c:pt idx="3">
                  <c:v>77.2</c:v>
                </c:pt>
                <c:pt idx="4">
                  <c:v>76.7</c:v>
                </c:pt>
                <c:pt idx="5">
                  <c:v>77</c:v>
                </c:pt>
                <c:pt idx="6">
                  <c:v>73.3</c:v>
                </c:pt>
                <c:pt idx="7">
                  <c:v>76.099999999999994</c:v>
                </c:pt>
                <c:pt idx="8">
                  <c:v>77</c:v>
                </c:pt>
                <c:pt idx="9">
                  <c:v>78.5</c:v>
                </c:pt>
                <c:pt idx="10">
                  <c:v>77.599999999999994</c:v>
                </c:pt>
                <c:pt idx="11">
                  <c:v>72.599999999999994</c:v>
                </c:pt>
                <c:pt idx="12">
                  <c:v>72.8</c:v>
                </c:pt>
                <c:pt idx="13">
                  <c:v>75.8</c:v>
                </c:pt>
                <c:pt idx="14">
                  <c:v>74.099999999999994</c:v>
                </c:pt>
                <c:pt idx="15">
                  <c:v>69.599999999999994</c:v>
                </c:pt>
                <c:pt idx="16">
                  <c:v>72.8</c:v>
                </c:pt>
                <c:pt idx="17">
                  <c:v>75.8</c:v>
                </c:pt>
                <c:pt idx="18">
                  <c:v>74.099999999999994</c:v>
                </c:pt>
                <c:pt idx="19">
                  <c:v>69.900000000000006</c:v>
                </c:pt>
                <c:pt idx="20">
                  <c:v>69.3</c:v>
                </c:pt>
                <c:pt idx="21">
                  <c:v>72.400000000000006</c:v>
                </c:pt>
                <c:pt idx="22">
                  <c:v>70.8</c:v>
                </c:pt>
                <c:pt idx="23">
                  <c:v>61.5</c:v>
                </c:pt>
                <c:pt idx="24">
                  <c:v>59.3</c:v>
                </c:pt>
                <c:pt idx="25">
                  <c:v>49</c:v>
                </c:pt>
                <c:pt idx="26">
                  <c:v>40.4</c:v>
                </c:pt>
                <c:pt idx="27">
                  <c:v>36.299999999999997</c:v>
                </c:pt>
                <c:pt idx="28">
                  <c:v>81.400000000000006</c:v>
                </c:pt>
                <c:pt idx="29">
                  <c:v>87.9</c:v>
                </c:pt>
                <c:pt idx="30">
                  <c:v>88</c:v>
                </c:pt>
                <c:pt idx="31">
                  <c:v>85</c:v>
                </c:pt>
                <c:pt idx="32">
                  <c:v>90.1</c:v>
                </c:pt>
                <c:pt idx="33">
                  <c:v>88.8</c:v>
                </c:pt>
                <c:pt idx="34">
                  <c:v>84.3</c:v>
                </c:pt>
                <c:pt idx="35">
                  <c:v>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723136"/>
        <c:axId val="123724928"/>
      </c:scatterChart>
      <c:valAx>
        <c:axId val="123723136"/>
        <c:scaling>
          <c:orientation val="minMax"/>
        </c:scaling>
        <c:delete val="0"/>
        <c:axPos val="b"/>
        <c:numFmt formatCode="[$-409]d\-mmm\-yy;@" sourceLinked="1"/>
        <c:majorTickMark val="out"/>
        <c:minorTickMark val="none"/>
        <c:tickLblPos val="nextTo"/>
        <c:crossAx val="123724928"/>
        <c:crosses val="autoZero"/>
        <c:crossBetween val="midCat"/>
      </c:valAx>
      <c:valAx>
        <c:axId val="12372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72313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>
        <c:manualLayout>
          <c:xMode val="edge"/>
          <c:yMode val="edge"/>
          <c:x val="0.76533093689375786"/>
          <c:y val="0.32034595409616351"/>
          <c:w val="0.23237445319335084"/>
          <c:h val="0.319512481152621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0.43538</cdr:x>
      <cdr:y>0</cdr:y>
    </cdr:from>
    <cdr:to>
      <cdr:x>0.51316</cdr:x>
      <cdr:y>0.21671</cdr:y>
    </cdr:to>
    <cdr:sp macro="" textlink="">
      <cdr:nvSpPr>
        <cdr:cNvPr id="2" name="Bent Arrow 1"/>
        <cdr:cNvSpPr/>
      </cdr:nvSpPr>
      <cdr:spPr>
        <a:xfrm xmlns:a="http://schemas.openxmlformats.org/drawingml/2006/main" rot="1771489">
          <a:off x="2289163" y="0"/>
          <a:ext cx="408948" cy="726602"/>
        </a:xfrm>
        <a:prstGeom xmlns:a="http://schemas.openxmlformats.org/drawingml/2006/main" prst="bentArrow">
          <a:avLst>
            <a:gd name="adj1" fmla="val 25000"/>
            <a:gd name="adj2" fmla="val 27630"/>
            <a:gd name="adj3" fmla="val 25000"/>
            <a:gd name="adj4" fmla="val 4375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0.24325</cdr:x>
      <cdr:y>0.61489</cdr:y>
    </cdr:from>
    <cdr:to>
      <cdr:x>0.35049</cdr:x>
      <cdr:y>0.75125</cdr:y>
    </cdr:to>
    <cdr:sp macro="" textlink="">
      <cdr:nvSpPr>
        <cdr:cNvPr id="3" name="Bent Arrow 2"/>
        <cdr:cNvSpPr/>
      </cdr:nvSpPr>
      <cdr:spPr>
        <a:xfrm xmlns:a="http://schemas.openxmlformats.org/drawingml/2006/main" rot="4241108">
          <a:off x="1332282" y="2008248"/>
          <a:ext cx="457200" cy="563880"/>
        </a:xfrm>
        <a:prstGeom xmlns:a="http://schemas.openxmlformats.org/drawingml/2006/main" prst="ben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8472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10D53525-C27F-4186-B848-8D255831242F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9328"/>
            <a:ext cx="3077739" cy="468472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F269B873-B9C9-41F2-A896-A2185870C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7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8472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42EF9BC-D586-40FC-A120-2770B1860679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2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9328"/>
            <a:ext cx="3077739" cy="468472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72D0E40D-3CE0-4897-80E8-C6CC4D7B0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7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44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4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baseline="0" dirty="0" smtClean="0">
                <a:latin typeface="Arial Narrow" panose="020B0606020202030204" pitchFamily="34" charset="0"/>
              </a:rPr>
              <a:t>Okay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7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baseline="0" dirty="0" smtClean="0">
                <a:latin typeface="Arial Narrow" panose="020B0606020202030204" pitchFamily="34" charset="0"/>
              </a:rPr>
              <a:t>Okay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7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6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DDE7-FF58-466E-9A01-193B1802FB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1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2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66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2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2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DDE7-FF58-466E-9A01-193B1802FB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4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4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b="1" dirty="0" smtClean="0">
              <a:solidFill>
                <a:srgbClr val="DD4B39"/>
              </a:solidFill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b="1" dirty="0" smtClean="0">
                <a:solidFill>
                  <a:srgbClr val="DD4B39"/>
                </a:solidFill>
                <a:effectLst/>
              </a:rPr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6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4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1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4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baseline="0" dirty="0" smtClean="0"/>
              <a:t>	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E40D-3CE0-4897-80E8-C6CC4D7B0B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4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9FAD-D5F7-4C5D-BCCB-2E2A10FF5E8D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6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DE7-A0AC-4D9C-A19E-88647CEED45F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1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D266-36B4-4663-A715-6452BCD14CC1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104-9D38-46CA-AD0C-DD3BAA6B6BAC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041D-68C4-4894-A487-FD67FD422859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1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1FBC0-E339-44FB-96A4-2EB2D7F29597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3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4838-8787-48B6-9677-D0ACD23ACAD9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0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385F-AA07-4CE6-B22F-8F44EC705AE2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8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9A37-6A10-4328-A55D-BED00338CFBF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5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574A-F4F6-4BD4-8971-EC41056F7F19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E0CF-6CF7-423C-BB43-D0EA46FDFB99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E97EF-62D5-4D81-A951-8E8668B53F03}" type="datetime1">
              <a:rPr lang="en-US" smtClean="0"/>
              <a:t>6/10/2016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6D31A-CA68-4792-839A-01894A51D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5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harris@aaristi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gif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105400" cy="1066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Global &amp; NAFTA Scrap Market Dynamics June 2016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305800" cy="51054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Presenter: John W Harris P.Eng.  CEO, Aaristic Services Inc.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Retired Jun 2011, Director Raw Materials, ArcelorMittal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Contact: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hlinkClick r:id="rId3"/>
              </a:rPr>
              <a:t>John.harris@aaristic.com</a:t>
            </a:r>
            <a:r>
              <a:rPr lang="en-US" sz="2000" b="1" dirty="0" smtClean="0">
                <a:solidFill>
                  <a:schemeClr val="tx1"/>
                </a:solidFill>
              </a:rPr>
              <a:t> ; +1 705 791 2280 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u="sng" dirty="0" smtClean="0">
                <a:solidFill>
                  <a:schemeClr val="tx1"/>
                </a:solidFill>
              </a:rPr>
              <a:t>Major areas of John’s expertise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Scrap Market Expert Witness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Consultant to Investment Markets on Steel &amp; Metallics Industry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Training Modules: Steelmaking, Scrap Yard Optimization, 		Global Metallics </a:t>
            </a: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arket Dynamics, Raw Mat’ls’ Competitiveness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ArcelorMittal - Responsible for 700,000 TPY sales of DRI</a:t>
            </a: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</a:rPr>
              <a:t>		&amp; 500,000 TPM scrap purchases in NAFTA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Arcelor Mittal – Published internal </a:t>
            </a:r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2000" b="1" dirty="0" smtClean="0">
                <a:solidFill>
                  <a:schemeClr val="tx1"/>
                </a:solidFill>
              </a:rPr>
              <a:t>eekly Global Scrap </a:t>
            </a: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arket Reports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		Performed Due Diligence for Metallics on AM expansion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71961" cy="8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41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NAFTA Steel/Scrap Market Challenges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7772400" cy="5715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		</a:t>
            </a:r>
            <a:r>
              <a:rPr lang="en-US" sz="2000" b="1" dirty="0" smtClean="0">
                <a:solidFill>
                  <a:schemeClr val="tx1"/>
                </a:solidFill>
              </a:rPr>
              <a:t>China’s  Dramatic Production Increase 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	aiding NAFTA recovery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Million mt							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						</a:t>
            </a:r>
            <a:r>
              <a:rPr lang="en-US" sz="1600" b="1" dirty="0" smtClean="0">
                <a:solidFill>
                  <a:schemeClr val="tx1"/>
                </a:solidFill>
              </a:rPr>
              <a:t>(WSO)</a:t>
            </a: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						</a:t>
            </a:r>
            <a:r>
              <a:rPr lang="en-US" sz="2000" b="1" dirty="0" smtClean="0">
                <a:solidFill>
                  <a:schemeClr val="tx1"/>
                </a:solidFill>
              </a:rPr>
              <a:t>								</a:t>
            </a:r>
            <a:r>
              <a:rPr lang="en-US" sz="1700" b="1" dirty="0" smtClean="0">
                <a:solidFill>
                  <a:schemeClr val="tx1"/>
                </a:solidFill>
              </a:rPr>
              <a:t>(AISI)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Middle Arrow ---- Aug 2008 market’s sudden drop 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Top Arrow ---- China’s growth stops, billet &amp; steel are exported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		 	&amp; starts replacing scrap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Bottom Arrow ---- NAFTA’s declining util. rate ~70%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886225"/>
              </p:ext>
            </p:extLst>
          </p:nvPr>
        </p:nvGraphicFramePr>
        <p:xfrm>
          <a:off x="1524000" y="1905000"/>
          <a:ext cx="5257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Up Arrow 3"/>
          <p:cNvSpPr/>
          <p:nvPr/>
        </p:nvSpPr>
        <p:spPr>
          <a:xfrm rot="5400000">
            <a:off x="4419600" y="4724400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1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5486400" cy="9143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Steel Production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u="sng" dirty="0" smtClean="0">
                <a:solidFill>
                  <a:schemeClr val="tx1"/>
                </a:solidFill>
              </a:rPr>
              <a:t>AISI’s NAFTA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 Production </a:t>
            </a:r>
            <a:r>
              <a:rPr lang="en-US" sz="2400" b="1" u="sng" dirty="0" smtClean="0">
                <a:solidFill>
                  <a:schemeClr val="tx1"/>
                </a:solidFill>
              </a:rPr>
              <a:t>Breakdown 2015 in M mt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NAFTA crude steel production 2015	~ 109.7 M mt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	Utilization rate average @ 	~ 71%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Long Products – rebar &amp; wire rod 	~  13.99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		-  structural &amp; rail	~    6.04</a:t>
            </a:r>
          </a:p>
          <a:p>
            <a:pPr algn="l"/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	-  semis, other		~  11.35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Flat Products 	– pipe, tube, plate	~  14.79 M mt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- HRC &amp; CRC		~  41.27 (&lt;0.10%Cu)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		- Tin, Galv., Coated	~  21.02 (&lt;0.10%Cu)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</a:t>
            </a:r>
            <a:r>
              <a:rPr lang="en-US" sz="2400" b="1" u="sng" dirty="0" smtClean="0">
                <a:solidFill>
                  <a:schemeClr val="tx1"/>
                </a:solidFill>
              </a:rPr>
              <a:t>Note</a:t>
            </a:r>
            <a:r>
              <a:rPr lang="en-US" sz="2400" b="1" dirty="0" smtClean="0">
                <a:solidFill>
                  <a:schemeClr val="tx1"/>
                </a:solidFill>
              </a:rPr>
              <a:t>: In 2015 Auto Industry consumed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26 M mt or 27% of Steel consumption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3429000"/>
            <a:ext cx="1752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31.81 M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29%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5181600"/>
            <a:ext cx="1828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77.88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71%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6858000" y="1905000"/>
            <a:ext cx="2286000" cy="2286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2014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Crude 121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Rate </a:t>
            </a:r>
            <a:r>
              <a:rPr lang="en-US" sz="2000" b="1" dirty="0">
                <a:solidFill>
                  <a:schemeClr val="tx1"/>
                </a:solidFill>
              </a:rPr>
              <a:t>~</a:t>
            </a:r>
            <a:r>
              <a:rPr lang="en-US" sz="2000" b="1" dirty="0" smtClean="0">
                <a:solidFill>
                  <a:schemeClr val="tx1"/>
                </a:solidFill>
              </a:rPr>
              <a:t>77%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2016 YTD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Crude 38.8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Rate ~72.1%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67400" y="2438400"/>
            <a:ext cx="1143000" cy="76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5457825" cy="8381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Steel Consumption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7239000" cy="4876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b="1" u="sng" dirty="0" smtClean="0">
                <a:solidFill>
                  <a:schemeClr val="tx1"/>
                </a:solidFill>
              </a:rPr>
              <a:t>AISI’s NAFTA </a:t>
            </a:r>
            <a:r>
              <a:rPr lang="en-US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Steel Consumption </a:t>
            </a:r>
            <a:r>
              <a:rPr lang="en-US" sz="2600" b="1" u="sng" dirty="0" smtClean="0">
                <a:solidFill>
                  <a:schemeClr val="tx1"/>
                </a:solidFill>
              </a:rPr>
              <a:t>2015 in M mt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r>
              <a:rPr lang="en-US" sz="2200" b="1" dirty="0" smtClean="0">
                <a:solidFill>
                  <a:schemeClr val="tx1"/>
                </a:solidFill>
              </a:rPr>
              <a:t>(Compliments SMA, AISI, WSO)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Total NAFTA steel production 2015		~ 109.7 M mt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		2015 Imports 		~ </a:t>
            </a:r>
            <a:r>
              <a:rPr lang="en-US" sz="2200" b="1" u="sng" dirty="0" smtClean="0">
                <a:solidFill>
                  <a:schemeClr val="tx1"/>
                </a:solidFill>
              </a:rPr>
              <a:t>38.0 M mt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Total NAFTA Steel consumption 2015	~ 147.7 M mt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Major Sources of 2014 Imports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Asia 51%	-Korea 20%	- China 15%</a:t>
            </a:r>
          </a:p>
          <a:p>
            <a:pPr algn="l"/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	- Japan 11%	- Taiwan 5%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Turkey 8%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Germany 5% &amp; Russia 5%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India 4%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Other 27%	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2667000"/>
            <a:ext cx="1905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2015 Imports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25.7%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4724400"/>
            <a:ext cx="2057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2013 Imports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15.2% 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21.3 M mt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26670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58000" y="54102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endCxn id="11" idx="1"/>
          </p:cNvCxnSpPr>
          <p:nvPr/>
        </p:nvCxnSpPr>
        <p:spPr>
          <a:xfrm>
            <a:off x="6172200" y="3276600"/>
            <a:ext cx="897825" cy="21893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3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6858000" cy="91439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Steelmakers’ Focus: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Expanding Steel Margins &amp; Reducing Costs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14" y="1524000"/>
            <a:ext cx="8534400" cy="4876800"/>
          </a:xfrm>
        </p:spPr>
        <p:txBody>
          <a:bodyPr>
            <a:normAutofit fontScale="70000" lnSpcReduction="20000"/>
          </a:bodyPr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Iron Ore/Coke vs Scrap?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BOF </a:t>
            </a:r>
            <a:r>
              <a:rPr lang="en-US" sz="2800" b="1" dirty="0">
                <a:solidFill>
                  <a:schemeClr val="tx1"/>
                </a:solidFill>
              </a:rPr>
              <a:t>vs </a:t>
            </a:r>
            <a:r>
              <a:rPr lang="en-US" sz="2800" b="1" dirty="0" smtClean="0">
                <a:solidFill>
                  <a:schemeClr val="tx1"/>
                </a:solidFill>
              </a:rPr>
              <a:t>EAF: &lt;0.10% Cu Flat Carbon Steel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&lt;0.06% Cu Auto Exposed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sz="2800" b="1" u="sng" dirty="0">
              <a:solidFill>
                <a:schemeClr val="tx1"/>
              </a:solidFill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u="sng" dirty="0" smtClean="0">
                <a:solidFill>
                  <a:schemeClr val="tx1"/>
                </a:solidFill>
              </a:rPr>
              <a:t>Targets:</a:t>
            </a:r>
            <a:r>
              <a:rPr lang="en-US" sz="2800" b="1" dirty="0" smtClean="0">
                <a:solidFill>
                  <a:schemeClr val="tx1"/>
                </a:solidFill>
              </a:rPr>
              <a:t>	Higher value-added products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	Competitiveness – </a:t>
            </a:r>
            <a:r>
              <a:rPr lang="en-US" sz="2800" b="1" dirty="0">
                <a:solidFill>
                  <a:schemeClr val="tx1"/>
                </a:solidFill>
              </a:rPr>
              <a:t>market </a:t>
            </a:r>
            <a:r>
              <a:rPr lang="en-US" sz="2800" b="1" dirty="0" smtClean="0">
                <a:solidFill>
                  <a:schemeClr val="tx1"/>
                </a:solidFill>
              </a:rPr>
              <a:t>share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	Restrict </a:t>
            </a:r>
            <a:r>
              <a:rPr lang="en-US" sz="2800" b="1" dirty="0">
                <a:solidFill>
                  <a:schemeClr val="tx1"/>
                </a:solidFill>
              </a:rPr>
              <a:t>imports </a:t>
            </a:r>
            <a:r>
              <a:rPr lang="en-US" sz="2800" b="1" dirty="0" smtClean="0">
                <a:solidFill>
                  <a:schemeClr val="tx1"/>
                </a:solidFill>
              </a:rPr>
              <a:t>-- </a:t>
            </a:r>
            <a:r>
              <a:rPr lang="en-US" sz="2800" b="1" dirty="0">
                <a:solidFill>
                  <a:schemeClr val="tx1"/>
                </a:solidFill>
              </a:rPr>
              <a:t>Trade Cases, Tariff developments </a:t>
            </a:r>
            <a:r>
              <a:rPr lang="en-US" sz="2800" b="1" dirty="0" smtClean="0">
                <a:solidFill>
                  <a:schemeClr val="tx1"/>
                </a:solidFill>
              </a:rPr>
              <a:t>						&amp; Anti-Dumping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	Controlling </a:t>
            </a:r>
            <a:r>
              <a:rPr lang="en-US" sz="2800" b="1" dirty="0">
                <a:solidFill>
                  <a:schemeClr val="tx1"/>
                </a:solidFill>
              </a:rPr>
              <a:t>raw materials supply </a:t>
            </a:r>
            <a:r>
              <a:rPr lang="en-US" sz="2800" b="1" dirty="0" smtClean="0">
                <a:solidFill>
                  <a:schemeClr val="tx1"/>
                </a:solidFill>
              </a:rPr>
              <a:t>lines</a:t>
            </a:r>
            <a:endParaRPr lang="en-US" sz="2800" b="1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	Cost </a:t>
            </a:r>
            <a:r>
              <a:rPr lang="en-US" sz="2800" b="1" dirty="0">
                <a:solidFill>
                  <a:schemeClr val="tx1"/>
                </a:solidFill>
              </a:rPr>
              <a:t>reduction – TCO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Total Cost of Ownership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	Steel Industry expansion, contraction &amp; consolidation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 rot="550593">
            <a:off x="950426" y="1369249"/>
            <a:ext cx="7509926" cy="2010110"/>
          </a:xfrm>
          <a:prstGeom prst="irregularSeal2">
            <a:avLst/>
          </a:prstGeom>
          <a:blipFill dpi="0" rotWithShape="1">
            <a:blip r:embed="rId4">
              <a:alphaModFix amt="38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1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334000" cy="7524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Scrap Grade Characteristics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51379"/>
            <a:ext cx="8229600" cy="3392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Grade:		</a:t>
            </a:r>
            <a:r>
              <a:rPr lang="en-US" sz="2400" b="1" u="sng" dirty="0" smtClean="0"/>
              <a:t>Shred </a:t>
            </a:r>
          </a:p>
          <a:p>
            <a:pPr marL="0" indent="0">
              <a:buNone/>
            </a:pPr>
            <a:r>
              <a:rPr lang="en-US" sz="2400" b="1" dirty="0" smtClean="0"/>
              <a:t>Thickness: &gt;= 			Max </a:t>
            </a:r>
            <a:r>
              <a:rPr lang="en-US" sz="2400" b="1" dirty="0"/>
              <a:t>impurities:  </a:t>
            </a:r>
            <a:r>
              <a:rPr lang="en-US" sz="2400" b="1" dirty="0" smtClean="0"/>
              <a:t>0.4%</a:t>
            </a:r>
          </a:p>
          <a:p>
            <a:pPr marL="0" indent="0">
              <a:buNone/>
            </a:pPr>
            <a:r>
              <a:rPr lang="en-US" sz="2400" b="1" dirty="0" smtClean="0"/>
              <a:t>Dimensions:  &lt;= 200mm any direction 95%; balance &lt;1000mm		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6" name="Picture 5" descr="C:\AA Aaristic Re-Start Jul 01-11\Expert Witness\Signature\2012-08-08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90650" cy="781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98794"/>
              </p:ext>
            </p:extLst>
          </p:nvPr>
        </p:nvGraphicFramePr>
        <p:xfrm>
          <a:off x="990600" y="2362200"/>
          <a:ext cx="6781802" cy="1648620"/>
        </p:xfrm>
        <a:graphic>
          <a:graphicData uri="http://schemas.openxmlformats.org/drawingml/2006/table">
            <a:tbl>
              <a:tblPr/>
              <a:tblGrid>
                <a:gridCol w="1417371"/>
                <a:gridCol w="967235"/>
                <a:gridCol w="815794"/>
                <a:gridCol w="762000"/>
                <a:gridCol w="821691"/>
                <a:gridCol w="1997711"/>
              </a:tblGrid>
              <a:tr h="32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Scrap Chemical Composition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&lt;1.65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&lt;0.35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 to &lt;0.30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9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Cr+Ni+Mo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Density kg/m3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&lt;=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&lt;=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 75#/ft3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581400" cy="26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114800"/>
            <a:ext cx="3574768" cy="26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1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10550" cy="48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167468" cy="1905000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6096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Steel by Iron Ore or Scrap?</a:t>
            </a:r>
            <a:endParaRPr lang="en-US" sz="3200" dirty="0"/>
          </a:p>
        </p:txBody>
      </p:sp>
      <p:sp>
        <p:nvSpPr>
          <p:cNvPr id="7" name="Curved Left Arrow 6"/>
          <p:cNvSpPr/>
          <p:nvPr/>
        </p:nvSpPr>
        <p:spPr>
          <a:xfrm rot="647058">
            <a:off x="7175619" y="1793530"/>
            <a:ext cx="609600" cy="1823527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19883374">
            <a:off x="6372859" y="1260312"/>
            <a:ext cx="1600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4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u="sng" dirty="0" smtClean="0">
                <a:solidFill>
                  <a:srgbClr val="FF0000"/>
                </a:solidFill>
              </a:rPr>
              <a:t>Advantage BOF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8600" y="1524000"/>
            <a:ext cx="1295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5486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Steel by Iron Ore or Scrap?</a:t>
            </a:r>
          </a:p>
        </p:txBody>
      </p:sp>
      <p:pic>
        <p:nvPicPr>
          <p:cNvPr id="6" name="Picture 5" descr="C:\AA Aaristic Re-Start Jul 01-11\Expert Witness\Signature\2012-08-08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21920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8001000" y="3886200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001000" y="4876800"/>
            <a:ext cx="762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" y="1524000"/>
            <a:ext cx="1447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52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81999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rot="18489125">
            <a:off x="5576734" y="4100957"/>
            <a:ext cx="1959814" cy="5164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Approaching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Balance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6096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Steel by Iron Ore or Scrap?</a:t>
            </a:r>
            <a:endParaRPr lang="en-US" sz="3200" dirty="0"/>
          </a:p>
        </p:txBody>
      </p:sp>
      <p:sp>
        <p:nvSpPr>
          <p:cNvPr id="7" name="Curved Left Arrow 6"/>
          <p:cNvSpPr/>
          <p:nvPr/>
        </p:nvSpPr>
        <p:spPr>
          <a:xfrm rot="3416499">
            <a:off x="8176931" y="3575859"/>
            <a:ext cx="437286" cy="1501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3701656">
            <a:off x="7775499" y="2722091"/>
            <a:ext cx="1600200" cy="629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u="sng" dirty="0" smtClean="0">
                <a:solidFill>
                  <a:srgbClr val="FF0000"/>
                </a:solidFill>
              </a:rPr>
              <a:t>Advantage DRI EAF 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74517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228600" y="1524000"/>
            <a:ext cx="1295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60960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Steel by Iron Ore or Scrap?</a:t>
            </a:r>
            <a:endParaRPr lang="en-US" sz="3200" dirty="0"/>
          </a:p>
        </p:txBody>
      </p:sp>
      <p:sp>
        <p:nvSpPr>
          <p:cNvPr id="7" name="Curved Left Arrow 6"/>
          <p:cNvSpPr/>
          <p:nvPr/>
        </p:nvSpPr>
        <p:spPr>
          <a:xfrm rot="3310845">
            <a:off x="7770233" y="1668323"/>
            <a:ext cx="437286" cy="2218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1366345">
            <a:off x="7291778" y="1253170"/>
            <a:ext cx="1600200" cy="629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srgbClr val="FF0000"/>
                </a:solidFill>
              </a:rPr>
              <a:t>Advantage BOF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1524000"/>
            <a:ext cx="1295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6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AA Aaristic Re-Start Jul 01-11\Expert Witness\Signature\2012-08-08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906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4038599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09875"/>
            <a:ext cx="5638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4389" y="222663"/>
            <a:ext cx="4275117" cy="27580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u="sng" dirty="0" smtClean="0">
                <a:solidFill>
                  <a:srgbClr val="FF0000"/>
                </a:solidFill>
              </a:rPr>
              <a:t>Thank You</a:t>
            </a:r>
            <a:r>
              <a:rPr lang="en-US" sz="2400" b="1" dirty="0" smtClean="0">
                <a:solidFill>
                  <a:srgbClr val="FF0000"/>
                </a:solidFill>
              </a:rPr>
              <a:t>” !!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Hopefully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presentation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was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Informative,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Thought Provoking &amp;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Possibly Entertaining</a:t>
            </a:r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4405" y="1257795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Never Forget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 Safety 1</a:t>
            </a:r>
            <a:r>
              <a:rPr lang="en-US" sz="2400" b="1" u="sng" baseline="30000" dirty="0" smtClean="0">
                <a:solidFill>
                  <a:srgbClr val="FF0000"/>
                </a:solidFill>
              </a:rPr>
              <a:t>st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 Always!!!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 Look at this Guy?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476008" y="648195"/>
            <a:ext cx="3657600" cy="2514600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77000" y="259080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8674" name="Picture 1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8"/>
    </mc:Choice>
    <mc:Fallback xmlns="">
      <p:transition spd="slow" advTm="2144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5105400" cy="1066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Global &amp; NAFTA Steel/Scrap Market Dynamics Jun 2016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71961" cy="82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63" y="1273892"/>
            <a:ext cx="4377812" cy="55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1"/>
            <a:ext cx="4800600" cy="560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xplosion 2 8"/>
          <p:cNvSpPr/>
          <p:nvPr/>
        </p:nvSpPr>
        <p:spPr>
          <a:xfrm rot="20801887" flipH="1">
            <a:off x="4620198" y="908577"/>
            <a:ext cx="3512328" cy="215326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Awareness</a:t>
            </a:r>
            <a:r>
              <a:rPr lang="en-US" dirty="0" smtClean="0"/>
              <a:t> </a:t>
            </a:r>
          </a:p>
          <a:p>
            <a:pPr algn="ctr"/>
            <a:r>
              <a:rPr lang="en-US" b="1" dirty="0" smtClean="0"/>
              <a:t>is Absolutely Necessary!</a:t>
            </a:r>
            <a:endParaRPr lang="en-US" b="1" dirty="0"/>
          </a:p>
        </p:txBody>
      </p:sp>
      <p:pic>
        <p:nvPicPr>
          <p:cNvPr id="29698" name="Picture 1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4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867400" cy="1219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     Worldwide Steel Production</a:t>
            </a:r>
            <a:br>
              <a:rPr lang="en-US" altLang="en-US" sz="2800" b="1" dirty="0" smtClean="0">
                <a:solidFill>
                  <a:srgbClr val="FF0000"/>
                </a:solidFill>
              </a:rPr>
            </a:br>
            <a:r>
              <a:rPr lang="en-US" altLang="en-US" sz="2800" b="1" dirty="0" smtClean="0">
                <a:solidFill>
                  <a:srgbClr val="FF0000"/>
                </a:solidFill>
              </a:rPr>
              <a:t>2015 ~ 1.599 B mt --- down 47Mt (3%)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-76200" y="1752600"/>
            <a:ext cx="8977313" cy="4935538"/>
            <a:chOff x="105" y="1074"/>
            <a:chExt cx="5655" cy="31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2363" y="2353"/>
              <a:ext cx="1235" cy="1363"/>
            </a:xfrm>
            <a:custGeom>
              <a:avLst/>
              <a:gdLst>
                <a:gd name="T0" fmla="*/ 13836 w 20000"/>
                <a:gd name="T1" fmla="*/ 1731 h 20000"/>
                <a:gd name="T2" fmla="*/ 14497 w 20000"/>
                <a:gd name="T3" fmla="*/ 1831 h 20000"/>
                <a:gd name="T4" fmla="*/ 14995 w 20000"/>
                <a:gd name="T5" fmla="*/ 2330 h 20000"/>
                <a:gd name="T6" fmla="*/ 14451 w 20000"/>
                <a:gd name="T7" fmla="*/ 2383 h 20000"/>
                <a:gd name="T8" fmla="*/ 14775 w 20000"/>
                <a:gd name="T9" fmla="*/ 3081 h 20000"/>
                <a:gd name="T10" fmla="*/ 15545 w 20000"/>
                <a:gd name="T11" fmla="*/ 4354 h 20000"/>
                <a:gd name="T12" fmla="*/ 16199 w 20000"/>
                <a:gd name="T13" fmla="*/ 5505 h 20000"/>
                <a:gd name="T14" fmla="*/ 16750 w 20000"/>
                <a:gd name="T15" fmla="*/ 6397 h 20000"/>
                <a:gd name="T16" fmla="*/ 17624 w 20000"/>
                <a:gd name="T17" fmla="*/ 6995 h 20000"/>
                <a:gd name="T18" fmla="*/ 18064 w 20000"/>
                <a:gd name="T19" fmla="*/ 7635 h 20000"/>
                <a:gd name="T20" fmla="*/ 19663 w 20000"/>
                <a:gd name="T21" fmla="*/ 7336 h 20000"/>
                <a:gd name="T22" fmla="*/ 19942 w 20000"/>
                <a:gd name="T23" fmla="*/ 7635 h 20000"/>
                <a:gd name="T24" fmla="*/ 19068 w 20000"/>
                <a:gd name="T25" fmla="*/ 9225 h 20000"/>
                <a:gd name="T26" fmla="*/ 17035 w 20000"/>
                <a:gd name="T27" fmla="*/ 11009 h 20000"/>
                <a:gd name="T28" fmla="*/ 16420 w 20000"/>
                <a:gd name="T29" fmla="*/ 12060 h 20000"/>
                <a:gd name="T30" fmla="*/ 16530 w 20000"/>
                <a:gd name="T31" fmla="*/ 12658 h 20000"/>
                <a:gd name="T32" fmla="*/ 16815 w 20000"/>
                <a:gd name="T33" fmla="*/ 13451 h 20000"/>
                <a:gd name="T34" fmla="*/ 16925 w 20000"/>
                <a:gd name="T35" fmla="*/ 14290 h 20000"/>
                <a:gd name="T36" fmla="*/ 16530 w 20000"/>
                <a:gd name="T37" fmla="*/ 14830 h 20000"/>
                <a:gd name="T38" fmla="*/ 15545 w 20000"/>
                <a:gd name="T39" fmla="*/ 15423 h 20000"/>
                <a:gd name="T40" fmla="*/ 15215 w 20000"/>
                <a:gd name="T41" fmla="*/ 16373 h 20000"/>
                <a:gd name="T42" fmla="*/ 15105 w 20000"/>
                <a:gd name="T43" fmla="*/ 17072 h 20000"/>
                <a:gd name="T44" fmla="*/ 14451 w 20000"/>
                <a:gd name="T45" fmla="*/ 17506 h 20000"/>
                <a:gd name="T46" fmla="*/ 13623 w 20000"/>
                <a:gd name="T47" fmla="*/ 18897 h 20000"/>
                <a:gd name="T48" fmla="*/ 12023 w 20000"/>
                <a:gd name="T49" fmla="*/ 19795 h 20000"/>
                <a:gd name="T50" fmla="*/ 10709 w 20000"/>
                <a:gd name="T51" fmla="*/ 19894 h 20000"/>
                <a:gd name="T52" fmla="*/ 10204 w 20000"/>
                <a:gd name="T53" fmla="*/ 19795 h 20000"/>
                <a:gd name="T54" fmla="*/ 10159 w 20000"/>
                <a:gd name="T55" fmla="*/ 19055 h 20000"/>
                <a:gd name="T56" fmla="*/ 9330 w 20000"/>
                <a:gd name="T57" fmla="*/ 17506 h 20000"/>
                <a:gd name="T58" fmla="*/ 8844 w 20000"/>
                <a:gd name="T59" fmla="*/ 15822 h 20000"/>
                <a:gd name="T60" fmla="*/ 8514 w 20000"/>
                <a:gd name="T61" fmla="*/ 14583 h 20000"/>
                <a:gd name="T62" fmla="*/ 9064 w 20000"/>
                <a:gd name="T63" fmla="*/ 13392 h 20000"/>
                <a:gd name="T64" fmla="*/ 8780 w 20000"/>
                <a:gd name="T65" fmla="*/ 11960 h 20000"/>
                <a:gd name="T66" fmla="*/ 8514 w 20000"/>
                <a:gd name="T67" fmla="*/ 11608 h 20000"/>
                <a:gd name="T68" fmla="*/ 7795 w 20000"/>
                <a:gd name="T69" fmla="*/ 10869 h 20000"/>
                <a:gd name="T70" fmla="*/ 7640 w 20000"/>
                <a:gd name="T71" fmla="*/ 10516 h 20000"/>
                <a:gd name="T72" fmla="*/ 7860 w 20000"/>
                <a:gd name="T73" fmla="*/ 10176 h 20000"/>
                <a:gd name="T74" fmla="*/ 7795 w 20000"/>
                <a:gd name="T75" fmla="*/ 9278 h 20000"/>
                <a:gd name="T76" fmla="*/ 7245 w 20000"/>
                <a:gd name="T77" fmla="*/ 9178 h 20000"/>
                <a:gd name="T78" fmla="*/ 6636 w 20000"/>
                <a:gd name="T79" fmla="*/ 8879 h 20000"/>
                <a:gd name="T80" fmla="*/ 5497 w 20000"/>
                <a:gd name="T81" fmla="*/ 8685 h 20000"/>
                <a:gd name="T82" fmla="*/ 4228 w 20000"/>
                <a:gd name="T83" fmla="*/ 9026 h 20000"/>
                <a:gd name="T84" fmla="*/ 3179 w 20000"/>
                <a:gd name="T85" fmla="*/ 9026 h 20000"/>
                <a:gd name="T86" fmla="*/ 1250 w 20000"/>
                <a:gd name="T87" fmla="*/ 8228 h 20000"/>
                <a:gd name="T88" fmla="*/ 764 w 20000"/>
                <a:gd name="T89" fmla="*/ 7494 h 20000"/>
                <a:gd name="T90" fmla="*/ 376 w 20000"/>
                <a:gd name="T91" fmla="*/ 7136 h 20000"/>
                <a:gd name="T92" fmla="*/ 155 w 20000"/>
                <a:gd name="T93" fmla="*/ 6737 h 20000"/>
                <a:gd name="T94" fmla="*/ 45 w 20000"/>
                <a:gd name="T95" fmla="*/ 6297 h 20000"/>
                <a:gd name="T96" fmla="*/ 330 w 20000"/>
                <a:gd name="T97" fmla="*/ 5106 h 20000"/>
                <a:gd name="T98" fmla="*/ 265 w 20000"/>
                <a:gd name="T99" fmla="*/ 4313 h 20000"/>
                <a:gd name="T100" fmla="*/ 874 w 20000"/>
                <a:gd name="T101" fmla="*/ 3275 h 20000"/>
                <a:gd name="T102" fmla="*/ 2253 w 20000"/>
                <a:gd name="T103" fmla="*/ 1984 h 20000"/>
                <a:gd name="T104" fmla="*/ 3237 w 20000"/>
                <a:gd name="T105" fmla="*/ 739 h 20000"/>
                <a:gd name="T106" fmla="*/ 4273 w 20000"/>
                <a:gd name="T107" fmla="*/ 692 h 20000"/>
                <a:gd name="T108" fmla="*/ 5212 w 20000"/>
                <a:gd name="T109" fmla="*/ 340 h 20000"/>
                <a:gd name="T110" fmla="*/ 6591 w 20000"/>
                <a:gd name="T111" fmla="*/ 241 h 20000"/>
                <a:gd name="T112" fmla="*/ 7530 w 20000"/>
                <a:gd name="T113" fmla="*/ 141 h 20000"/>
                <a:gd name="T114" fmla="*/ 8080 w 20000"/>
                <a:gd name="T115" fmla="*/ 241 h 20000"/>
                <a:gd name="T116" fmla="*/ 8080 w 20000"/>
                <a:gd name="T117" fmla="*/ 1092 h 20000"/>
                <a:gd name="T118" fmla="*/ 9110 w 20000"/>
                <a:gd name="T119" fmla="*/ 1432 h 20000"/>
                <a:gd name="T120" fmla="*/ 10709 w 20000"/>
                <a:gd name="T121" fmla="*/ 1590 h 20000"/>
                <a:gd name="T122" fmla="*/ 11583 w 20000"/>
                <a:gd name="T123" fmla="*/ 149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00" h="20000">
                  <a:moveTo>
                    <a:pt x="12354" y="1731"/>
                  </a:moveTo>
                  <a:lnTo>
                    <a:pt x="12574" y="1731"/>
                  </a:lnTo>
                  <a:lnTo>
                    <a:pt x="13292" y="1890"/>
                  </a:lnTo>
                  <a:lnTo>
                    <a:pt x="13681" y="1831"/>
                  </a:lnTo>
                  <a:lnTo>
                    <a:pt x="13681" y="1731"/>
                  </a:lnTo>
                  <a:lnTo>
                    <a:pt x="13791" y="1790"/>
                  </a:lnTo>
                  <a:lnTo>
                    <a:pt x="13836" y="1731"/>
                  </a:lnTo>
                  <a:lnTo>
                    <a:pt x="14056" y="1790"/>
                  </a:lnTo>
                  <a:lnTo>
                    <a:pt x="14166" y="1890"/>
                  </a:lnTo>
                  <a:lnTo>
                    <a:pt x="14166" y="1790"/>
                  </a:lnTo>
                  <a:lnTo>
                    <a:pt x="14231" y="1790"/>
                  </a:lnTo>
                  <a:lnTo>
                    <a:pt x="14276" y="1831"/>
                  </a:lnTo>
                  <a:lnTo>
                    <a:pt x="14497" y="1831"/>
                  </a:lnTo>
                  <a:lnTo>
                    <a:pt x="14775" y="1790"/>
                  </a:lnTo>
                  <a:lnTo>
                    <a:pt x="14827" y="1631"/>
                  </a:lnTo>
                  <a:lnTo>
                    <a:pt x="14885" y="1731"/>
                  </a:lnTo>
                  <a:lnTo>
                    <a:pt x="14827" y="1831"/>
                  </a:lnTo>
                  <a:lnTo>
                    <a:pt x="14937" y="1984"/>
                  </a:lnTo>
                  <a:lnTo>
                    <a:pt x="14995" y="2130"/>
                  </a:lnTo>
                  <a:lnTo>
                    <a:pt x="14995" y="2330"/>
                  </a:lnTo>
                  <a:lnTo>
                    <a:pt x="14937" y="2330"/>
                  </a:lnTo>
                  <a:lnTo>
                    <a:pt x="14937" y="2424"/>
                  </a:lnTo>
                  <a:lnTo>
                    <a:pt x="14885" y="2682"/>
                  </a:lnTo>
                  <a:lnTo>
                    <a:pt x="14827" y="2782"/>
                  </a:lnTo>
                  <a:lnTo>
                    <a:pt x="14561" y="2582"/>
                  </a:lnTo>
                  <a:lnTo>
                    <a:pt x="14497" y="2424"/>
                  </a:lnTo>
                  <a:lnTo>
                    <a:pt x="14451" y="2383"/>
                  </a:lnTo>
                  <a:lnTo>
                    <a:pt x="14341" y="2230"/>
                  </a:lnTo>
                  <a:lnTo>
                    <a:pt x="14276" y="2230"/>
                  </a:lnTo>
                  <a:lnTo>
                    <a:pt x="14276" y="2283"/>
                  </a:lnTo>
                  <a:lnTo>
                    <a:pt x="14341" y="2383"/>
                  </a:lnTo>
                  <a:lnTo>
                    <a:pt x="14607" y="2723"/>
                  </a:lnTo>
                  <a:lnTo>
                    <a:pt x="14607" y="2823"/>
                  </a:lnTo>
                  <a:lnTo>
                    <a:pt x="14775" y="3081"/>
                  </a:lnTo>
                  <a:lnTo>
                    <a:pt x="14937" y="3322"/>
                  </a:lnTo>
                  <a:lnTo>
                    <a:pt x="15261" y="3862"/>
                  </a:lnTo>
                  <a:lnTo>
                    <a:pt x="15325" y="3914"/>
                  </a:lnTo>
                  <a:lnTo>
                    <a:pt x="15261" y="3914"/>
                  </a:lnTo>
                  <a:lnTo>
                    <a:pt x="15371" y="4214"/>
                  </a:lnTo>
                  <a:lnTo>
                    <a:pt x="15481" y="4255"/>
                  </a:lnTo>
                  <a:lnTo>
                    <a:pt x="15545" y="4354"/>
                  </a:lnTo>
                  <a:lnTo>
                    <a:pt x="15656" y="4454"/>
                  </a:lnTo>
                  <a:lnTo>
                    <a:pt x="15701" y="4613"/>
                  </a:lnTo>
                  <a:lnTo>
                    <a:pt x="15824" y="4712"/>
                  </a:lnTo>
                  <a:lnTo>
                    <a:pt x="15766" y="4712"/>
                  </a:lnTo>
                  <a:lnTo>
                    <a:pt x="15934" y="5305"/>
                  </a:lnTo>
                  <a:lnTo>
                    <a:pt x="16044" y="5405"/>
                  </a:lnTo>
                  <a:lnTo>
                    <a:pt x="16199" y="5505"/>
                  </a:lnTo>
                  <a:lnTo>
                    <a:pt x="16264" y="5546"/>
                  </a:lnTo>
                  <a:lnTo>
                    <a:pt x="16374" y="5845"/>
                  </a:lnTo>
                  <a:lnTo>
                    <a:pt x="16484" y="6144"/>
                  </a:lnTo>
                  <a:lnTo>
                    <a:pt x="16594" y="6344"/>
                  </a:lnTo>
                  <a:lnTo>
                    <a:pt x="16640" y="6344"/>
                  </a:lnTo>
                  <a:lnTo>
                    <a:pt x="16640" y="6244"/>
                  </a:lnTo>
                  <a:lnTo>
                    <a:pt x="16750" y="6397"/>
                  </a:lnTo>
                  <a:lnTo>
                    <a:pt x="16815" y="6397"/>
                  </a:lnTo>
                  <a:lnTo>
                    <a:pt x="16970" y="6444"/>
                  </a:lnTo>
                  <a:lnTo>
                    <a:pt x="17190" y="6637"/>
                  </a:lnTo>
                  <a:lnTo>
                    <a:pt x="17358" y="6837"/>
                  </a:lnTo>
                  <a:lnTo>
                    <a:pt x="17520" y="6937"/>
                  </a:lnTo>
                  <a:lnTo>
                    <a:pt x="17579" y="6937"/>
                  </a:lnTo>
                  <a:lnTo>
                    <a:pt x="17624" y="6995"/>
                  </a:lnTo>
                  <a:lnTo>
                    <a:pt x="17689" y="7195"/>
                  </a:lnTo>
                  <a:lnTo>
                    <a:pt x="17468" y="7295"/>
                  </a:lnTo>
                  <a:lnTo>
                    <a:pt x="17468" y="7336"/>
                  </a:lnTo>
                  <a:lnTo>
                    <a:pt x="17624" y="7295"/>
                  </a:lnTo>
                  <a:lnTo>
                    <a:pt x="17689" y="7336"/>
                  </a:lnTo>
                  <a:lnTo>
                    <a:pt x="17909" y="7588"/>
                  </a:lnTo>
                  <a:lnTo>
                    <a:pt x="18064" y="7635"/>
                  </a:lnTo>
                  <a:lnTo>
                    <a:pt x="18394" y="7494"/>
                  </a:lnTo>
                  <a:lnTo>
                    <a:pt x="18627" y="7535"/>
                  </a:lnTo>
                  <a:lnTo>
                    <a:pt x="18893" y="7435"/>
                  </a:lnTo>
                  <a:lnTo>
                    <a:pt x="19003" y="7435"/>
                  </a:lnTo>
                  <a:lnTo>
                    <a:pt x="19288" y="7394"/>
                  </a:lnTo>
                  <a:lnTo>
                    <a:pt x="19443" y="7394"/>
                  </a:lnTo>
                  <a:lnTo>
                    <a:pt x="19663" y="7336"/>
                  </a:lnTo>
                  <a:lnTo>
                    <a:pt x="19773" y="7295"/>
                  </a:lnTo>
                  <a:lnTo>
                    <a:pt x="19832" y="7195"/>
                  </a:lnTo>
                  <a:lnTo>
                    <a:pt x="19994" y="7236"/>
                  </a:lnTo>
                  <a:lnTo>
                    <a:pt x="19942" y="7394"/>
                  </a:lnTo>
                  <a:lnTo>
                    <a:pt x="19942" y="7435"/>
                  </a:lnTo>
                  <a:lnTo>
                    <a:pt x="19942" y="7635"/>
                  </a:lnTo>
                  <a:lnTo>
                    <a:pt x="19883" y="7887"/>
                  </a:lnTo>
                  <a:lnTo>
                    <a:pt x="19663" y="8187"/>
                  </a:lnTo>
                  <a:lnTo>
                    <a:pt x="19618" y="8286"/>
                  </a:lnTo>
                  <a:lnTo>
                    <a:pt x="19618" y="8386"/>
                  </a:lnTo>
                  <a:lnTo>
                    <a:pt x="19398" y="8685"/>
                  </a:lnTo>
                  <a:lnTo>
                    <a:pt x="19398" y="8785"/>
                  </a:lnTo>
                  <a:lnTo>
                    <a:pt x="19068" y="9225"/>
                  </a:lnTo>
                  <a:lnTo>
                    <a:pt x="18569" y="9677"/>
                  </a:lnTo>
                  <a:lnTo>
                    <a:pt x="18239" y="9918"/>
                  </a:lnTo>
                  <a:lnTo>
                    <a:pt x="17689" y="10317"/>
                  </a:lnTo>
                  <a:lnTo>
                    <a:pt x="17248" y="10769"/>
                  </a:lnTo>
                  <a:lnTo>
                    <a:pt x="17190" y="10869"/>
                  </a:lnTo>
                  <a:lnTo>
                    <a:pt x="17035" y="10968"/>
                  </a:lnTo>
                  <a:lnTo>
                    <a:pt x="17035" y="11009"/>
                  </a:lnTo>
                  <a:lnTo>
                    <a:pt x="16925" y="11068"/>
                  </a:lnTo>
                  <a:lnTo>
                    <a:pt x="16815" y="11109"/>
                  </a:lnTo>
                  <a:lnTo>
                    <a:pt x="16750" y="11268"/>
                  </a:lnTo>
                  <a:lnTo>
                    <a:pt x="16640" y="11508"/>
                  </a:lnTo>
                  <a:lnTo>
                    <a:pt x="16530" y="11661"/>
                  </a:lnTo>
                  <a:lnTo>
                    <a:pt x="16420" y="11860"/>
                  </a:lnTo>
                  <a:lnTo>
                    <a:pt x="16420" y="12060"/>
                  </a:lnTo>
                  <a:lnTo>
                    <a:pt x="16484" y="12160"/>
                  </a:lnTo>
                  <a:lnTo>
                    <a:pt x="16530" y="12201"/>
                  </a:lnTo>
                  <a:lnTo>
                    <a:pt x="16594" y="12259"/>
                  </a:lnTo>
                  <a:lnTo>
                    <a:pt x="16594" y="12300"/>
                  </a:lnTo>
                  <a:lnTo>
                    <a:pt x="16530" y="12359"/>
                  </a:lnTo>
                  <a:lnTo>
                    <a:pt x="16594" y="12500"/>
                  </a:lnTo>
                  <a:lnTo>
                    <a:pt x="16530" y="12658"/>
                  </a:lnTo>
                  <a:lnTo>
                    <a:pt x="16594" y="12852"/>
                  </a:lnTo>
                  <a:lnTo>
                    <a:pt x="16640" y="13052"/>
                  </a:lnTo>
                  <a:lnTo>
                    <a:pt x="16750" y="13099"/>
                  </a:lnTo>
                  <a:lnTo>
                    <a:pt x="16815" y="13151"/>
                  </a:lnTo>
                  <a:lnTo>
                    <a:pt x="16815" y="13192"/>
                  </a:lnTo>
                  <a:lnTo>
                    <a:pt x="16860" y="13292"/>
                  </a:lnTo>
                  <a:lnTo>
                    <a:pt x="16815" y="13451"/>
                  </a:lnTo>
                  <a:lnTo>
                    <a:pt x="16815" y="13592"/>
                  </a:lnTo>
                  <a:lnTo>
                    <a:pt x="16815" y="13750"/>
                  </a:lnTo>
                  <a:lnTo>
                    <a:pt x="16860" y="13850"/>
                  </a:lnTo>
                  <a:lnTo>
                    <a:pt x="16815" y="13891"/>
                  </a:lnTo>
                  <a:lnTo>
                    <a:pt x="16860" y="13991"/>
                  </a:lnTo>
                  <a:lnTo>
                    <a:pt x="16860" y="14231"/>
                  </a:lnTo>
                  <a:lnTo>
                    <a:pt x="16925" y="14290"/>
                  </a:lnTo>
                  <a:lnTo>
                    <a:pt x="16860" y="14390"/>
                  </a:lnTo>
                  <a:lnTo>
                    <a:pt x="16815" y="14431"/>
                  </a:lnTo>
                  <a:lnTo>
                    <a:pt x="16860" y="14489"/>
                  </a:lnTo>
                  <a:lnTo>
                    <a:pt x="16750" y="14583"/>
                  </a:lnTo>
                  <a:lnTo>
                    <a:pt x="16640" y="14730"/>
                  </a:lnTo>
                  <a:lnTo>
                    <a:pt x="16594" y="14783"/>
                  </a:lnTo>
                  <a:lnTo>
                    <a:pt x="16530" y="14830"/>
                  </a:lnTo>
                  <a:lnTo>
                    <a:pt x="16374" y="14883"/>
                  </a:lnTo>
                  <a:lnTo>
                    <a:pt x="16309" y="14982"/>
                  </a:lnTo>
                  <a:lnTo>
                    <a:pt x="15986" y="15082"/>
                  </a:lnTo>
                  <a:lnTo>
                    <a:pt x="15766" y="15182"/>
                  </a:lnTo>
                  <a:lnTo>
                    <a:pt x="15701" y="15223"/>
                  </a:lnTo>
                  <a:lnTo>
                    <a:pt x="15701" y="15282"/>
                  </a:lnTo>
                  <a:lnTo>
                    <a:pt x="15545" y="15423"/>
                  </a:lnTo>
                  <a:lnTo>
                    <a:pt x="15371" y="15522"/>
                  </a:lnTo>
                  <a:lnTo>
                    <a:pt x="15105" y="15781"/>
                  </a:lnTo>
                  <a:lnTo>
                    <a:pt x="15047" y="15874"/>
                  </a:lnTo>
                  <a:lnTo>
                    <a:pt x="15105" y="16021"/>
                  </a:lnTo>
                  <a:lnTo>
                    <a:pt x="15151" y="16215"/>
                  </a:lnTo>
                  <a:lnTo>
                    <a:pt x="15215" y="16414"/>
                  </a:lnTo>
                  <a:lnTo>
                    <a:pt x="15215" y="16373"/>
                  </a:lnTo>
                  <a:lnTo>
                    <a:pt x="15261" y="16414"/>
                  </a:lnTo>
                  <a:lnTo>
                    <a:pt x="15261" y="16614"/>
                  </a:lnTo>
                  <a:lnTo>
                    <a:pt x="15215" y="16714"/>
                  </a:lnTo>
                  <a:lnTo>
                    <a:pt x="15151" y="16913"/>
                  </a:lnTo>
                  <a:lnTo>
                    <a:pt x="15215" y="16872"/>
                  </a:lnTo>
                  <a:lnTo>
                    <a:pt x="15261" y="16972"/>
                  </a:lnTo>
                  <a:lnTo>
                    <a:pt x="15105" y="17072"/>
                  </a:lnTo>
                  <a:lnTo>
                    <a:pt x="14671" y="17212"/>
                  </a:lnTo>
                  <a:lnTo>
                    <a:pt x="14561" y="17265"/>
                  </a:lnTo>
                  <a:lnTo>
                    <a:pt x="14451" y="17365"/>
                  </a:lnTo>
                  <a:lnTo>
                    <a:pt x="14341" y="17412"/>
                  </a:lnTo>
                  <a:lnTo>
                    <a:pt x="14387" y="17506"/>
                  </a:lnTo>
                  <a:lnTo>
                    <a:pt x="14451" y="17465"/>
                  </a:lnTo>
                  <a:lnTo>
                    <a:pt x="14451" y="17506"/>
                  </a:lnTo>
                  <a:lnTo>
                    <a:pt x="14451" y="17705"/>
                  </a:lnTo>
                  <a:lnTo>
                    <a:pt x="14341" y="17964"/>
                  </a:lnTo>
                  <a:lnTo>
                    <a:pt x="14231" y="18204"/>
                  </a:lnTo>
                  <a:lnTo>
                    <a:pt x="13836" y="18504"/>
                  </a:lnTo>
                  <a:lnTo>
                    <a:pt x="13836" y="18603"/>
                  </a:lnTo>
                  <a:lnTo>
                    <a:pt x="13623" y="18797"/>
                  </a:lnTo>
                  <a:lnTo>
                    <a:pt x="13623" y="18897"/>
                  </a:lnTo>
                  <a:lnTo>
                    <a:pt x="13351" y="19096"/>
                  </a:lnTo>
                  <a:lnTo>
                    <a:pt x="13072" y="19354"/>
                  </a:lnTo>
                  <a:lnTo>
                    <a:pt x="12522" y="19695"/>
                  </a:lnTo>
                  <a:lnTo>
                    <a:pt x="12302" y="19695"/>
                  </a:lnTo>
                  <a:lnTo>
                    <a:pt x="12243" y="19748"/>
                  </a:lnTo>
                  <a:lnTo>
                    <a:pt x="12088" y="19748"/>
                  </a:lnTo>
                  <a:lnTo>
                    <a:pt x="12023" y="19795"/>
                  </a:lnTo>
                  <a:lnTo>
                    <a:pt x="11693" y="19748"/>
                  </a:lnTo>
                  <a:lnTo>
                    <a:pt x="11538" y="19748"/>
                  </a:lnTo>
                  <a:lnTo>
                    <a:pt x="11253" y="19748"/>
                  </a:lnTo>
                  <a:lnTo>
                    <a:pt x="11253" y="19795"/>
                  </a:lnTo>
                  <a:lnTo>
                    <a:pt x="11039" y="19847"/>
                  </a:lnTo>
                  <a:lnTo>
                    <a:pt x="10767" y="19847"/>
                  </a:lnTo>
                  <a:lnTo>
                    <a:pt x="10709" y="19894"/>
                  </a:lnTo>
                  <a:lnTo>
                    <a:pt x="10664" y="19994"/>
                  </a:lnTo>
                  <a:lnTo>
                    <a:pt x="10489" y="19947"/>
                  </a:lnTo>
                  <a:lnTo>
                    <a:pt x="10379" y="19847"/>
                  </a:lnTo>
                  <a:lnTo>
                    <a:pt x="10333" y="19847"/>
                  </a:lnTo>
                  <a:lnTo>
                    <a:pt x="10333" y="19748"/>
                  </a:lnTo>
                  <a:lnTo>
                    <a:pt x="10204" y="19748"/>
                  </a:lnTo>
                  <a:lnTo>
                    <a:pt x="10204" y="19795"/>
                  </a:lnTo>
                  <a:lnTo>
                    <a:pt x="10159" y="19795"/>
                  </a:lnTo>
                  <a:lnTo>
                    <a:pt x="10204" y="19654"/>
                  </a:lnTo>
                  <a:lnTo>
                    <a:pt x="10049" y="19396"/>
                  </a:lnTo>
                  <a:lnTo>
                    <a:pt x="10049" y="19354"/>
                  </a:lnTo>
                  <a:lnTo>
                    <a:pt x="10159" y="19354"/>
                  </a:lnTo>
                  <a:lnTo>
                    <a:pt x="10204" y="19196"/>
                  </a:lnTo>
                  <a:lnTo>
                    <a:pt x="10159" y="19055"/>
                  </a:lnTo>
                  <a:lnTo>
                    <a:pt x="9938" y="18656"/>
                  </a:lnTo>
                  <a:lnTo>
                    <a:pt x="9770" y="18304"/>
                  </a:lnTo>
                  <a:lnTo>
                    <a:pt x="9718" y="18163"/>
                  </a:lnTo>
                  <a:lnTo>
                    <a:pt x="9505" y="17964"/>
                  </a:lnTo>
                  <a:lnTo>
                    <a:pt x="9395" y="17705"/>
                  </a:lnTo>
                  <a:lnTo>
                    <a:pt x="9395" y="17606"/>
                  </a:lnTo>
                  <a:lnTo>
                    <a:pt x="9330" y="17506"/>
                  </a:lnTo>
                  <a:lnTo>
                    <a:pt x="9285" y="17165"/>
                  </a:lnTo>
                  <a:lnTo>
                    <a:pt x="9220" y="17013"/>
                  </a:lnTo>
                  <a:lnTo>
                    <a:pt x="9174" y="16772"/>
                  </a:lnTo>
                  <a:lnTo>
                    <a:pt x="9174" y="16573"/>
                  </a:lnTo>
                  <a:lnTo>
                    <a:pt x="9174" y="16414"/>
                  </a:lnTo>
                  <a:lnTo>
                    <a:pt x="9064" y="16273"/>
                  </a:lnTo>
                  <a:lnTo>
                    <a:pt x="8844" y="15822"/>
                  </a:lnTo>
                  <a:lnTo>
                    <a:pt x="8624" y="15481"/>
                  </a:lnTo>
                  <a:lnTo>
                    <a:pt x="8566" y="15323"/>
                  </a:lnTo>
                  <a:lnTo>
                    <a:pt x="8456" y="15123"/>
                  </a:lnTo>
                  <a:lnTo>
                    <a:pt x="8456" y="14982"/>
                  </a:lnTo>
                  <a:lnTo>
                    <a:pt x="8456" y="14783"/>
                  </a:lnTo>
                  <a:lnTo>
                    <a:pt x="8404" y="14630"/>
                  </a:lnTo>
                  <a:lnTo>
                    <a:pt x="8514" y="14583"/>
                  </a:lnTo>
                  <a:lnTo>
                    <a:pt x="8624" y="14331"/>
                  </a:lnTo>
                  <a:lnTo>
                    <a:pt x="8624" y="14090"/>
                  </a:lnTo>
                  <a:lnTo>
                    <a:pt x="8734" y="13891"/>
                  </a:lnTo>
                  <a:lnTo>
                    <a:pt x="8780" y="13791"/>
                  </a:lnTo>
                  <a:lnTo>
                    <a:pt x="8890" y="13691"/>
                  </a:lnTo>
                  <a:lnTo>
                    <a:pt x="9000" y="13650"/>
                  </a:lnTo>
                  <a:lnTo>
                    <a:pt x="9064" y="13392"/>
                  </a:lnTo>
                  <a:lnTo>
                    <a:pt x="9000" y="13192"/>
                  </a:lnTo>
                  <a:lnTo>
                    <a:pt x="8890" y="12999"/>
                  </a:lnTo>
                  <a:lnTo>
                    <a:pt x="8844" y="12758"/>
                  </a:lnTo>
                  <a:lnTo>
                    <a:pt x="8954" y="12658"/>
                  </a:lnTo>
                  <a:lnTo>
                    <a:pt x="8780" y="12201"/>
                  </a:lnTo>
                  <a:lnTo>
                    <a:pt x="8624" y="11960"/>
                  </a:lnTo>
                  <a:lnTo>
                    <a:pt x="8780" y="11960"/>
                  </a:lnTo>
                  <a:lnTo>
                    <a:pt x="8844" y="11901"/>
                  </a:lnTo>
                  <a:lnTo>
                    <a:pt x="8669" y="11901"/>
                  </a:lnTo>
                  <a:lnTo>
                    <a:pt x="8624" y="11860"/>
                  </a:lnTo>
                  <a:lnTo>
                    <a:pt x="8624" y="11808"/>
                  </a:lnTo>
                  <a:lnTo>
                    <a:pt x="8566" y="11708"/>
                  </a:lnTo>
                  <a:lnTo>
                    <a:pt x="8514" y="11608"/>
                  </a:lnTo>
                  <a:lnTo>
                    <a:pt x="8294" y="11367"/>
                  </a:lnTo>
                  <a:lnTo>
                    <a:pt x="8016" y="11109"/>
                  </a:lnTo>
                  <a:lnTo>
                    <a:pt x="7905" y="11009"/>
                  </a:lnTo>
                  <a:lnTo>
                    <a:pt x="8016" y="11068"/>
                  </a:lnTo>
                  <a:lnTo>
                    <a:pt x="8016" y="11009"/>
                  </a:lnTo>
                  <a:lnTo>
                    <a:pt x="7860" y="10968"/>
                  </a:lnTo>
                  <a:lnTo>
                    <a:pt x="7795" y="10869"/>
                  </a:lnTo>
                  <a:lnTo>
                    <a:pt x="7860" y="10869"/>
                  </a:lnTo>
                  <a:lnTo>
                    <a:pt x="7795" y="10810"/>
                  </a:lnTo>
                  <a:lnTo>
                    <a:pt x="7860" y="10769"/>
                  </a:lnTo>
                  <a:lnTo>
                    <a:pt x="7795" y="10710"/>
                  </a:lnTo>
                  <a:lnTo>
                    <a:pt x="7750" y="10769"/>
                  </a:lnTo>
                  <a:lnTo>
                    <a:pt x="7685" y="10610"/>
                  </a:lnTo>
                  <a:lnTo>
                    <a:pt x="7640" y="10516"/>
                  </a:lnTo>
                  <a:lnTo>
                    <a:pt x="7750" y="10516"/>
                  </a:lnTo>
                  <a:lnTo>
                    <a:pt x="7795" y="10317"/>
                  </a:lnTo>
                  <a:lnTo>
                    <a:pt x="7860" y="10370"/>
                  </a:lnTo>
                  <a:lnTo>
                    <a:pt x="7970" y="10317"/>
                  </a:lnTo>
                  <a:lnTo>
                    <a:pt x="7795" y="10270"/>
                  </a:lnTo>
                  <a:lnTo>
                    <a:pt x="7795" y="10176"/>
                  </a:lnTo>
                  <a:lnTo>
                    <a:pt x="7860" y="10176"/>
                  </a:lnTo>
                  <a:lnTo>
                    <a:pt x="7860" y="10076"/>
                  </a:lnTo>
                  <a:lnTo>
                    <a:pt x="7795" y="10018"/>
                  </a:lnTo>
                  <a:lnTo>
                    <a:pt x="7905" y="9818"/>
                  </a:lnTo>
                  <a:lnTo>
                    <a:pt x="7905" y="9677"/>
                  </a:lnTo>
                  <a:lnTo>
                    <a:pt x="7905" y="9478"/>
                  </a:lnTo>
                  <a:lnTo>
                    <a:pt x="7905" y="9319"/>
                  </a:lnTo>
                  <a:lnTo>
                    <a:pt x="7795" y="9278"/>
                  </a:lnTo>
                  <a:lnTo>
                    <a:pt x="7750" y="9278"/>
                  </a:lnTo>
                  <a:lnTo>
                    <a:pt x="7685" y="9178"/>
                  </a:lnTo>
                  <a:lnTo>
                    <a:pt x="7575" y="9126"/>
                  </a:lnTo>
                  <a:lnTo>
                    <a:pt x="7530" y="9126"/>
                  </a:lnTo>
                  <a:lnTo>
                    <a:pt x="7465" y="9079"/>
                  </a:lnTo>
                  <a:lnTo>
                    <a:pt x="7465" y="9126"/>
                  </a:lnTo>
                  <a:lnTo>
                    <a:pt x="7245" y="9178"/>
                  </a:lnTo>
                  <a:lnTo>
                    <a:pt x="7077" y="9126"/>
                  </a:lnTo>
                  <a:lnTo>
                    <a:pt x="7077" y="9178"/>
                  </a:lnTo>
                  <a:lnTo>
                    <a:pt x="6857" y="9225"/>
                  </a:lnTo>
                  <a:lnTo>
                    <a:pt x="6747" y="9178"/>
                  </a:lnTo>
                  <a:lnTo>
                    <a:pt x="6591" y="8979"/>
                  </a:lnTo>
                  <a:lnTo>
                    <a:pt x="6636" y="8926"/>
                  </a:lnTo>
                  <a:lnTo>
                    <a:pt x="6636" y="8879"/>
                  </a:lnTo>
                  <a:lnTo>
                    <a:pt x="6526" y="8879"/>
                  </a:lnTo>
                  <a:lnTo>
                    <a:pt x="6481" y="8727"/>
                  </a:lnTo>
                  <a:lnTo>
                    <a:pt x="6261" y="8627"/>
                  </a:lnTo>
                  <a:lnTo>
                    <a:pt x="5931" y="8627"/>
                  </a:lnTo>
                  <a:lnTo>
                    <a:pt x="5762" y="8627"/>
                  </a:lnTo>
                  <a:lnTo>
                    <a:pt x="5542" y="8685"/>
                  </a:lnTo>
                  <a:lnTo>
                    <a:pt x="5497" y="8685"/>
                  </a:lnTo>
                  <a:lnTo>
                    <a:pt x="5387" y="8727"/>
                  </a:lnTo>
                  <a:lnTo>
                    <a:pt x="5322" y="8785"/>
                  </a:lnTo>
                  <a:lnTo>
                    <a:pt x="5102" y="8826"/>
                  </a:lnTo>
                  <a:lnTo>
                    <a:pt x="4947" y="8879"/>
                  </a:lnTo>
                  <a:lnTo>
                    <a:pt x="4603" y="8979"/>
                  </a:lnTo>
                  <a:lnTo>
                    <a:pt x="4448" y="9026"/>
                  </a:lnTo>
                  <a:lnTo>
                    <a:pt x="4228" y="9026"/>
                  </a:lnTo>
                  <a:lnTo>
                    <a:pt x="4118" y="8979"/>
                  </a:lnTo>
                  <a:lnTo>
                    <a:pt x="4118" y="8879"/>
                  </a:lnTo>
                  <a:lnTo>
                    <a:pt x="4053" y="8979"/>
                  </a:lnTo>
                  <a:lnTo>
                    <a:pt x="3898" y="8926"/>
                  </a:lnTo>
                  <a:lnTo>
                    <a:pt x="3788" y="8979"/>
                  </a:lnTo>
                  <a:lnTo>
                    <a:pt x="3457" y="8979"/>
                  </a:lnTo>
                  <a:lnTo>
                    <a:pt x="3179" y="9026"/>
                  </a:lnTo>
                  <a:lnTo>
                    <a:pt x="2849" y="9178"/>
                  </a:lnTo>
                  <a:lnTo>
                    <a:pt x="2583" y="9126"/>
                  </a:lnTo>
                  <a:lnTo>
                    <a:pt x="2085" y="8785"/>
                  </a:lnTo>
                  <a:lnTo>
                    <a:pt x="1755" y="8527"/>
                  </a:lnTo>
                  <a:lnTo>
                    <a:pt x="1534" y="8427"/>
                  </a:lnTo>
                  <a:lnTo>
                    <a:pt x="1250" y="8327"/>
                  </a:lnTo>
                  <a:lnTo>
                    <a:pt x="1250" y="8228"/>
                  </a:lnTo>
                  <a:lnTo>
                    <a:pt x="1146" y="8087"/>
                  </a:lnTo>
                  <a:lnTo>
                    <a:pt x="1146" y="7987"/>
                  </a:lnTo>
                  <a:lnTo>
                    <a:pt x="1146" y="7934"/>
                  </a:lnTo>
                  <a:lnTo>
                    <a:pt x="1094" y="7835"/>
                  </a:lnTo>
                  <a:lnTo>
                    <a:pt x="1036" y="7735"/>
                  </a:lnTo>
                  <a:lnTo>
                    <a:pt x="816" y="7588"/>
                  </a:lnTo>
                  <a:lnTo>
                    <a:pt x="764" y="7494"/>
                  </a:lnTo>
                  <a:lnTo>
                    <a:pt x="660" y="7435"/>
                  </a:lnTo>
                  <a:lnTo>
                    <a:pt x="596" y="7336"/>
                  </a:lnTo>
                  <a:lnTo>
                    <a:pt x="550" y="7394"/>
                  </a:lnTo>
                  <a:lnTo>
                    <a:pt x="550" y="7195"/>
                  </a:lnTo>
                  <a:lnTo>
                    <a:pt x="376" y="7195"/>
                  </a:lnTo>
                  <a:lnTo>
                    <a:pt x="376" y="7136"/>
                  </a:lnTo>
                  <a:lnTo>
                    <a:pt x="265" y="7095"/>
                  </a:lnTo>
                  <a:lnTo>
                    <a:pt x="155" y="7036"/>
                  </a:lnTo>
                  <a:lnTo>
                    <a:pt x="376" y="6937"/>
                  </a:lnTo>
                  <a:lnTo>
                    <a:pt x="155" y="6937"/>
                  </a:lnTo>
                  <a:lnTo>
                    <a:pt x="110" y="6837"/>
                  </a:lnTo>
                  <a:lnTo>
                    <a:pt x="110" y="6796"/>
                  </a:lnTo>
                  <a:lnTo>
                    <a:pt x="155" y="6737"/>
                  </a:lnTo>
                  <a:lnTo>
                    <a:pt x="155" y="6696"/>
                  </a:lnTo>
                  <a:lnTo>
                    <a:pt x="155" y="6637"/>
                  </a:lnTo>
                  <a:lnTo>
                    <a:pt x="220" y="6596"/>
                  </a:lnTo>
                  <a:lnTo>
                    <a:pt x="110" y="6596"/>
                  </a:lnTo>
                  <a:lnTo>
                    <a:pt x="45" y="6543"/>
                  </a:lnTo>
                  <a:lnTo>
                    <a:pt x="0" y="6397"/>
                  </a:lnTo>
                  <a:lnTo>
                    <a:pt x="45" y="6297"/>
                  </a:lnTo>
                  <a:lnTo>
                    <a:pt x="155" y="6144"/>
                  </a:lnTo>
                  <a:lnTo>
                    <a:pt x="220" y="6004"/>
                  </a:lnTo>
                  <a:lnTo>
                    <a:pt x="265" y="5804"/>
                  </a:lnTo>
                  <a:lnTo>
                    <a:pt x="376" y="5546"/>
                  </a:lnTo>
                  <a:lnTo>
                    <a:pt x="330" y="5252"/>
                  </a:lnTo>
                  <a:lnTo>
                    <a:pt x="220" y="5106"/>
                  </a:lnTo>
                  <a:lnTo>
                    <a:pt x="330" y="5106"/>
                  </a:lnTo>
                  <a:lnTo>
                    <a:pt x="330" y="4953"/>
                  </a:lnTo>
                  <a:lnTo>
                    <a:pt x="265" y="4754"/>
                  </a:lnTo>
                  <a:lnTo>
                    <a:pt x="220" y="4812"/>
                  </a:lnTo>
                  <a:lnTo>
                    <a:pt x="155" y="4654"/>
                  </a:lnTo>
                  <a:lnTo>
                    <a:pt x="110" y="4654"/>
                  </a:lnTo>
                  <a:lnTo>
                    <a:pt x="155" y="4413"/>
                  </a:lnTo>
                  <a:lnTo>
                    <a:pt x="265" y="4313"/>
                  </a:lnTo>
                  <a:lnTo>
                    <a:pt x="330" y="4214"/>
                  </a:lnTo>
                  <a:lnTo>
                    <a:pt x="376" y="4114"/>
                  </a:lnTo>
                  <a:lnTo>
                    <a:pt x="440" y="4014"/>
                  </a:lnTo>
                  <a:lnTo>
                    <a:pt x="550" y="3862"/>
                  </a:lnTo>
                  <a:lnTo>
                    <a:pt x="764" y="3662"/>
                  </a:lnTo>
                  <a:lnTo>
                    <a:pt x="764" y="3462"/>
                  </a:lnTo>
                  <a:lnTo>
                    <a:pt x="874" y="3275"/>
                  </a:lnTo>
                  <a:lnTo>
                    <a:pt x="1146" y="3022"/>
                  </a:lnTo>
                  <a:lnTo>
                    <a:pt x="1314" y="2782"/>
                  </a:lnTo>
                  <a:lnTo>
                    <a:pt x="1645" y="2682"/>
                  </a:lnTo>
                  <a:lnTo>
                    <a:pt x="1865" y="2582"/>
                  </a:lnTo>
                  <a:lnTo>
                    <a:pt x="2143" y="2330"/>
                  </a:lnTo>
                  <a:lnTo>
                    <a:pt x="2298" y="2083"/>
                  </a:lnTo>
                  <a:lnTo>
                    <a:pt x="2253" y="1984"/>
                  </a:lnTo>
                  <a:lnTo>
                    <a:pt x="2253" y="1731"/>
                  </a:lnTo>
                  <a:lnTo>
                    <a:pt x="2363" y="1590"/>
                  </a:lnTo>
                  <a:lnTo>
                    <a:pt x="2409" y="1432"/>
                  </a:lnTo>
                  <a:lnTo>
                    <a:pt x="2583" y="1232"/>
                  </a:lnTo>
                  <a:lnTo>
                    <a:pt x="2803" y="1133"/>
                  </a:lnTo>
                  <a:lnTo>
                    <a:pt x="3134" y="992"/>
                  </a:lnTo>
                  <a:lnTo>
                    <a:pt x="3237" y="739"/>
                  </a:lnTo>
                  <a:lnTo>
                    <a:pt x="3347" y="499"/>
                  </a:lnTo>
                  <a:lnTo>
                    <a:pt x="3509" y="499"/>
                  </a:lnTo>
                  <a:lnTo>
                    <a:pt x="3678" y="640"/>
                  </a:lnTo>
                  <a:lnTo>
                    <a:pt x="3943" y="640"/>
                  </a:lnTo>
                  <a:lnTo>
                    <a:pt x="4118" y="640"/>
                  </a:lnTo>
                  <a:lnTo>
                    <a:pt x="4228" y="599"/>
                  </a:lnTo>
                  <a:lnTo>
                    <a:pt x="4273" y="692"/>
                  </a:lnTo>
                  <a:lnTo>
                    <a:pt x="4448" y="692"/>
                  </a:lnTo>
                  <a:lnTo>
                    <a:pt x="4558" y="692"/>
                  </a:lnTo>
                  <a:lnTo>
                    <a:pt x="4668" y="599"/>
                  </a:lnTo>
                  <a:lnTo>
                    <a:pt x="4837" y="540"/>
                  </a:lnTo>
                  <a:lnTo>
                    <a:pt x="4947" y="499"/>
                  </a:lnTo>
                  <a:lnTo>
                    <a:pt x="5057" y="440"/>
                  </a:lnTo>
                  <a:lnTo>
                    <a:pt x="5212" y="340"/>
                  </a:lnTo>
                  <a:lnTo>
                    <a:pt x="5542" y="241"/>
                  </a:lnTo>
                  <a:lnTo>
                    <a:pt x="5821" y="241"/>
                  </a:lnTo>
                  <a:lnTo>
                    <a:pt x="5983" y="200"/>
                  </a:lnTo>
                  <a:lnTo>
                    <a:pt x="6093" y="141"/>
                  </a:lnTo>
                  <a:lnTo>
                    <a:pt x="6306" y="141"/>
                  </a:lnTo>
                  <a:lnTo>
                    <a:pt x="6481" y="241"/>
                  </a:lnTo>
                  <a:lnTo>
                    <a:pt x="6591" y="241"/>
                  </a:lnTo>
                  <a:lnTo>
                    <a:pt x="6701" y="200"/>
                  </a:lnTo>
                  <a:lnTo>
                    <a:pt x="6857" y="100"/>
                  </a:lnTo>
                  <a:lnTo>
                    <a:pt x="6921" y="100"/>
                  </a:lnTo>
                  <a:lnTo>
                    <a:pt x="7031" y="141"/>
                  </a:lnTo>
                  <a:lnTo>
                    <a:pt x="7077" y="100"/>
                  </a:lnTo>
                  <a:lnTo>
                    <a:pt x="7297" y="200"/>
                  </a:lnTo>
                  <a:lnTo>
                    <a:pt x="7530" y="141"/>
                  </a:lnTo>
                  <a:lnTo>
                    <a:pt x="7640" y="41"/>
                  </a:lnTo>
                  <a:lnTo>
                    <a:pt x="7795" y="0"/>
                  </a:lnTo>
                  <a:lnTo>
                    <a:pt x="7905" y="41"/>
                  </a:lnTo>
                  <a:lnTo>
                    <a:pt x="7970" y="200"/>
                  </a:lnTo>
                  <a:lnTo>
                    <a:pt x="8126" y="100"/>
                  </a:lnTo>
                  <a:lnTo>
                    <a:pt x="8190" y="141"/>
                  </a:lnTo>
                  <a:lnTo>
                    <a:pt x="8080" y="241"/>
                  </a:lnTo>
                  <a:lnTo>
                    <a:pt x="8016" y="399"/>
                  </a:lnTo>
                  <a:lnTo>
                    <a:pt x="8126" y="499"/>
                  </a:lnTo>
                  <a:lnTo>
                    <a:pt x="8190" y="640"/>
                  </a:lnTo>
                  <a:lnTo>
                    <a:pt x="8080" y="792"/>
                  </a:lnTo>
                  <a:lnTo>
                    <a:pt x="7905" y="939"/>
                  </a:lnTo>
                  <a:lnTo>
                    <a:pt x="7970" y="1092"/>
                  </a:lnTo>
                  <a:lnTo>
                    <a:pt x="8080" y="1092"/>
                  </a:lnTo>
                  <a:lnTo>
                    <a:pt x="8080" y="1133"/>
                  </a:lnTo>
                  <a:lnTo>
                    <a:pt x="8190" y="1133"/>
                  </a:lnTo>
                  <a:lnTo>
                    <a:pt x="8236" y="1191"/>
                  </a:lnTo>
                  <a:lnTo>
                    <a:pt x="8346" y="1291"/>
                  </a:lnTo>
                  <a:lnTo>
                    <a:pt x="8624" y="1332"/>
                  </a:lnTo>
                  <a:lnTo>
                    <a:pt x="8954" y="1391"/>
                  </a:lnTo>
                  <a:lnTo>
                    <a:pt x="9110" y="1432"/>
                  </a:lnTo>
                  <a:lnTo>
                    <a:pt x="9395" y="1491"/>
                  </a:lnTo>
                  <a:lnTo>
                    <a:pt x="9505" y="1731"/>
                  </a:lnTo>
                  <a:lnTo>
                    <a:pt x="9938" y="1831"/>
                  </a:lnTo>
                  <a:lnTo>
                    <a:pt x="10554" y="2130"/>
                  </a:lnTo>
                  <a:lnTo>
                    <a:pt x="10709" y="1984"/>
                  </a:lnTo>
                  <a:lnTo>
                    <a:pt x="10767" y="1831"/>
                  </a:lnTo>
                  <a:lnTo>
                    <a:pt x="10709" y="1590"/>
                  </a:lnTo>
                  <a:lnTo>
                    <a:pt x="10819" y="1432"/>
                  </a:lnTo>
                  <a:lnTo>
                    <a:pt x="11039" y="1391"/>
                  </a:lnTo>
                  <a:lnTo>
                    <a:pt x="11097" y="1391"/>
                  </a:lnTo>
                  <a:lnTo>
                    <a:pt x="11149" y="1332"/>
                  </a:lnTo>
                  <a:lnTo>
                    <a:pt x="11363" y="1332"/>
                  </a:lnTo>
                  <a:lnTo>
                    <a:pt x="11538" y="1391"/>
                  </a:lnTo>
                  <a:lnTo>
                    <a:pt x="11583" y="1491"/>
                  </a:lnTo>
                  <a:lnTo>
                    <a:pt x="11868" y="1590"/>
                  </a:lnTo>
                  <a:lnTo>
                    <a:pt x="12192" y="1731"/>
                  </a:lnTo>
                  <a:lnTo>
                    <a:pt x="12354" y="1731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auto">
            <a:xfrm>
              <a:off x="3442" y="3279"/>
              <a:ext cx="140" cy="261"/>
            </a:xfrm>
            <a:custGeom>
              <a:avLst/>
              <a:gdLst>
                <a:gd name="T0" fmla="*/ 6229 w 20000"/>
                <a:gd name="T1" fmla="*/ 19724 h 20000"/>
                <a:gd name="T2" fmla="*/ 9257 w 20000"/>
                <a:gd name="T3" fmla="*/ 18926 h 20000"/>
                <a:gd name="T4" fmla="*/ 15086 w 20000"/>
                <a:gd name="T5" fmla="*/ 11135 h 20000"/>
                <a:gd name="T6" fmla="*/ 17029 w 20000"/>
                <a:gd name="T7" fmla="*/ 7485 h 20000"/>
                <a:gd name="T8" fmla="*/ 17429 w 20000"/>
                <a:gd name="T9" fmla="*/ 5706 h 20000"/>
                <a:gd name="T10" fmla="*/ 18000 w 20000"/>
                <a:gd name="T11" fmla="*/ 5184 h 20000"/>
                <a:gd name="T12" fmla="*/ 19943 w 20000"/>
                <a:gd name="T13" fmla="*/ 4663 h 20000"/>
                <a:gd name="T14" fmla="*/ 18000 w 20000"/>
                <a:gd name="T15" fmla="*/ 1350 h 20000"/>
                <a:gd name="T16" fmla="*/ 17429 w 20000"/>
                <a:gd name="T17" fmla="*/ 521 h 20000"/>
                <a:gd name="T18" fmla="*/ 17029 w 20000"/>
                <a:gd name="T19" fmla="*/ 0 h 20000"/>
                <a:gd name="T20" fmla="*/ 15486 w 20000"/>
                <a:gd name="T21" fmla="*/ 828 h 20000"/>
                <a:gd name="T22" fmla="*/ 15486 w 20000"/>
                <a:gd name="T23" fmla="*/ 2362 h 20000"/>
                <a:gd name="T24" fmla="*/ 14114 w 20000"/>
                <a:gd name="T25" fmla="*/ 2607 h 20000"/>
                <a:gd name="T26" fmla="*/ 13143 w 20000"/>
                <a:gd name="T27" fmla="*/ 2362 h 20000"/>
                <a:gd name="T28" fmla="*/ 13543 w 20000"/>
                <a:gd name="T29" fmla="*/ 3344 h 20000"/>
                <a:gd name="T30" fmla="*/ 12571 w 20000"/>
                <a:gd name="T31" fmla="*/ 3650 h 20000"/>
                <a:gd name="T32" fmla="*/ 13143 w 20000"/>
                <a:gd name="T33" fmla="*/ 3865 h 20000"/>
                <a:gd name="T34" fmla="*/ 12171 w 20000"/>
                <a:gd name="T35" fmla="*/ 3865 h 20000"/>
                <a:gd name="T36" fmla="*/ 11600 w 20000"/>
                <a:gd name="T37" fmla="*/ 4908 h 20000"/>
                <a:gd name="T38" fmla="*/ 10629 w 20000"/>
                <a:gd name="T39" fmla="*/ 4663 h 20000"/>
                <a:gd name="T40" fmla="*/ 9257 w 20000"/>
                <a:gd name="T41" fmla="*/ 5706 h 20000"/>
                <a:gd name="T42" fmla="*/ 7200 w 20000"/>
                <a:gd name="T43" fmla="*/ 5706 h 20000"/>
                <a:gd name="T44" fmla="*/ 6229 w 20000"/>
                <a:gd name="T45" fmla="*/ 5706 h 20000"/>
                <a:gd name="T46" fmla="*/ 4286 w 20000"/>
                <a:gd name="T47" fmla="*/ 6227 h 20000"/>
                <a:gd name="T48" fmla="*/ 2914 w 20000"/>
                <a:gd name="T49" fmla="*/ 8528 h 20000"/>
                <a:gd name="T50" fmla="*/ 3314 w 20000"/>
                <a:gd name="T51" fmla="*/ 10399 h 20000"/>
                <a:gd name="T52" fmla="*/ 3886 w 20000"/>
                <a:gd name="T53" fmla="*/ 11411 h 20000"/>
                <a:gd name="T54" fmla="*/ 1371 w 20000"/>
                <a:gd name="T55" fmla="*/ 13497 h 20000"/>
                <a:gd name="T56" fmla="*/ 0 w 20000"/>
                <a:gd name="T57" fmla="*/ 14540 h 20000"/>
                <a:gd name="T58" fmla="*/ 971 w 20000"/>
                <a:gd name="T59" fmla="*/ 16626 h 20000"/>
                <a:gd name="T60" fmla="*/ 1943 w 20000"/>
                <a:gd name="T61" fmla="*/ 19202 h 20000"/>
                <a:gd name="T62" fmla="*/ 4857 w 20000"/>
                <a:gd name="T63" fmla="*/ 1996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4857" y="19969"/>
                  </a:moveTo>
                  <a:lnTo>
                    <a:pt x="6229" y="19724"/>
                  </a:lnTo>
                  <a:lnTo>
                    <a:pt x="7771" y="19448"/>
                  </a:lnTo>
                  <a:lnTo>
                    <a:pt x="9257" y="18926"/>
                  </a:lnTo>
                  <a:lnTo>
                    <a:pt x="12171" y="14755"/>
                  </a:lnTo>
                  <a:lnTo>
                    <a:pt x="15086" y="11135"/>
                  </a:lnTo>
                  <a:lnTo>
                    <a:pt x="17029" y="8006"/>
                  </a:lnTo>
                  <a:lnTo>
                    <a:pt x="17029" y="7485"/>
                  </a:lnTo>
                  <a:lnTo>
                    <a:pt x="18000" y="6442"/>
                  </a:lnTo>
                  <a:lnTo>
                    <a:pt x="17429" y="5706"/>
                  </a:lnTo>
                  <a:lnTo>
                    <a:pt x="17429" y="5184"/>
                  </a:lnTo>
                  <a:lnTo>
                    <a:pt x="18000" y="5184"/>
                  </a:lnTo>
                  <a:lnTo>
                    <a:pt x="18971" y="5706"/>
                  </a:lnTo>
                  <a:lnTo>
                    <a:pt x="19943" y="4663"/>
                  </a:lnTo>
                  <a:lnTo>
                    <a:pt x="19371" y="3344"/>
                  </a:lnTo>
                  <a:lnTo>
                    <a:pt x="18000" y="1350"/>
                  </a:lnTo>
                  <a:lnTo>
                    <a:pt x="17429" y="1043"/>
                  </a:lnTo>
                  <a:lnTo>
                    <a:pt x="17429" y="521"/>
                  </a:lnTo>
                  <a:lnTo>
                    <a:pt x="17029" y="521"/>
                  </a:lnTo>
                  <a:lnTo>
                    <a:pt x="17029" y="0"/>
                  </a:lnTo>
                  <a:lnTo>
                    <a:pt x="16457" y="521"/>
                  </a:lnTo>
                  <a:lnTo>
                    <a:pt x="15486" y="828"/>
                  </a:lnTo>
                  <a:lnTo>
                    <a:pt x="16057" y="1564"/>
                  </a:lnTo>
                  <a:lnTo>
                    <a:pt x="15486" y="2362"/>
                  </a:lnTo>
                  <a:lnTo>
                    <a:pt x="15086" y="2086"/>
                  </a:lnTo>
                  <a:lnTo>
                    <a:pt x="14114" y="2607"/>
                  </a:lnTo>
                  <a:lnTo>
                    <a:pt x="14114" y="2362"/>
                  </a:lnTo>
                  <a:lnTo>
                    <a:pt x="13143" y="2362"/>
                  </a:lnTo>
                  <a:lnTo>
                    <a:pt x="13543" y="3129"/>
                  </a:lnTo>
                  <a:lnTo>
                    <a:pt x="13543" y="3344"/>
                  </a:lnTo>
                  <a:lnTo>
                    <a:pt x="13143" y="3129"/>
                  </a:lnTo>
                  <a:lnTo>
                    <a:pt x="12571" y="3650"/>
                  </a:lnTo>
                  <a:lnTo>
                    <a:pt x="13543" y="3865"/>
                  </a:lnTo>
                  <a:lnTo>
                    <a:pt x="13143" y="3865"/>
                  </a:lnTo>
                  <a:lnTo>
                    <a:pt x="12171" y="4387"/>
                  </a:lnTo>
                  <a:lnTo>
                    <a:pt x="12171" y="3865"/>
                  </a:lnTo>
                  <a:lnTo>
                    <a:pt x="11200" y="4663"/>
                  </a:lnTo>
                  <a:lnTo>
                    <a:pt x="11600" y="4908"/>
                  </a:lnTo>
                  <a:lnTo>
                    <a:pt x="10629" y="5184"/>
                  </a:lnTo>
                  <a:lnTo>
                    <a:pt x="10629" y="4663"/>
                  </a:lnTo>
                  <a:lnTo>
                    <a:pt x="8743" y="5184"/>
                  </a:lnTo>
                  <a:lnTo>
                    <a:pt x="9257" y="5706"/>
                  </a:lnTo>
                  <a:lnTo>
                    <a:pt x="8171" y="5429"/>
                  </a:lnTo>
                  <a:lnTo>
                    <a:pt x="7200" y="5706"/>
                  </a:lnTo>
                  <a:lnTo>
                    <a:pt x="7200" y="5920"/>
                  </a:lnTo>
                  <a:lnTo>
                    <a:pt x="6229" y="5706"/>
                  </a:lnTo>
                  <a:lnTo>
                    <a:pt x="5257" y="5920"/>
                  </a:lnTo>
                  <a:lnTo>
                    <a:pt x="4286" y="6227"/>
                  </a:lnTo>
                  <a:lnTo>
                    <a:pt x="3886" y="6748"/>
                  </a:lnTo>
                  <a:lnTo>
                    <a:pt x="2914" y="8528"/>
                  </a:lnTo>
                  <a:lnTo>
                    <a:pt x="2914" y="9877"/>
                  </a:lnTo>
                  <a:lnTo>
                    <a:pt x="3314" y="10399"/>
                  </a:lnTo>
                  <a:lnTo>
                    <a:pt x="3886" y="10920"/>
                  </a:lnTo>
                  <a:lnTo>
                    <a:pt x="3886" y="11411"/>
                  </a:lnTo>
                  <a:lnTo>
                    <a:pt x="3886" y="11656"/>
                  </a:lnTo>
                  <a:lnTo>
                    <a:pt x="1371" y="13497"/>
                  </a:lnTo>
                  <a:lnTo>
                    <a:pt x="971" y="13712"/>
                  </a:lnTo>
                  <a:lnTo>
                    <a:pt x="0" y="14540"/>
                  </a:lnTo>
                  <a:lnTo>
                    <a:pt x="400" y="16104"/>
                  </a:lnTo>
                  <a:lnTo>
                    <a:pt x="971" y="16626"/>
                  </a:lnTo>
                  <a:lnTo>
                    <a:pt x="971" y="18190"/>
                  </a:lnTo>
                  <a:lnTo>
                    <a:pt x="1943" y="19202"/>
                  </a:lnTo>
                  <a:lnTo>
                    <a:pt x="3886" y="19448"/>
                  </a:lnTo>
                  <a:lnTo>
                    <a:pt x="4857" y="19969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1300" y="2536"/>
              <a:ext cx="14" cy="27"/>
            </a:xfrm>
            <a:custGeom>
              <a:avLst/>
              <a:gdLst>
                <a:gd name="T0" fmla="*/ 14857 w 20000"/>
                <a:gd name="T1" fmla="*/ 19710 h 20000"/>
                <a:gd name="T2" fmla="*/ 19429 w 20000"/>
                <a:gd name="T3" fmla="*/ 11884 h 20000"/>
                <a:gd name="T4" fmla="*/ 9714 w 20000"/>
                <a:gd name="T5" fmla="*/ 2029 h 20000"/>
                <a:gd name="T6" fmla="*/ 0 w 20000"/>
                <a:gd name="T7" fmla="*/ 0 h 20000"/>
                <a:gd name="T8" fmla="*/ 0 w 20000"/>
                <a:gd name="T9" fmla="*/ 2029 h 20000"/>
                <a:gd name="T10" fmla="*/ 9714 w 20000"/>
                <a:gd name="T11" fmla="*/ 4928 h 20000"/>
                <a:gd name="T12" fmla="*/ 9714 w 20000"/>
                <a:gd name="T13" fmla="*/ 11884 h 20000"/>
                <a:gd name="T14" fmla="*/ 9714 w 20000"/>
                <a:gd name="T15" fmla="*/ 14783 h 20000"/>
                <a:gd name="T16" fmla="*/ 14857 w 20000"/>
                <a:gd name="T17" fmla="*/ 197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4857" y="19710"/>
                  </a:moveTo>
                  <a:lnTo>
                    <a:pt x="19429" y="11884"/>
                  </a:lnTo>
                  <a:lnTo>
                    <a:pt x="9714" y="2029"/>
                  </a:lnTo>
                  <a:lnTo>
                    <a:pt x="0" y="0"/>
                  </a:lnTo>
                  <a:lnTo>
                    <a:pt x="0" y="2029"/>
                  </a:lnTo>
                  <a:lnTo>
                    <a:pt x="9714" y="4928"/>
                  </a:lnTo>
                  <a:lnTo>
                    <a:pt x="9714" y="11884"/>
                  </a:lnTo>
                  <a:lnTo>
                    <a:pt x="9714" y="14783"/>
                  </a:lnTo>
                  <a:lnTo>
                    <a:pt x="14857" y="19710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1693" y="2004"/>
              <a:ext cx="109" cy="126"/>
            </a:xfrm>
            <a:custGeom>
              <a:avLst/>
              <a:gdLst>
                <a:gd name="T0" fmla="*/ 17426 w 20000"/>
                <a:gd name="T1" fmla="*/ 19937 h 20000"/>
                <a:gd name="T2" fmla="*/ 19338 w 20000"/>
                <a:gd name="T3" fmla="*/ 17152 h 20000"/>
                <a:gd name="T4" fmla="*/ 19926 w 20000"/>
                <a:gd name="T5" fmla="*/ 15633 h 20000"/>
                <a:gd name="T6" fmla="*/ 19926 w 20000"/>
                <a:gd name="T7" fmla="*/ 13924 h 20000"/>
                <a:gd name="T8" fmla="*/ 19338 w 20000"/>
                <a:gd name="T9" fmla="*/ 12405 h 20000"/>
                <a:gd name="T10" fmla="*/ 17426 w 20000"/>
                <a:gd name="T11" fmla="*/ 12848 h 20000"/>
                <a:gd name="T12" fmla="*/ 17426 w 20000"/>
                <a:gd name="T13" fmla="*/ 11329 h 20000"/>
                <a:gd name="T14" fmla="*/ 18676 w 20000"/>
                <a:gd name="T15" fmla="*/ 9620 h 20000"/>
                <a:gd name="T16" fmla="*/ 14926 w 20000"/>
                <a:gd name="T17" fmla="*/ 8608 h 20000"/>
                <a:gd name="T18" fmla="*/ 11176 w 20000"/>
                <a:gd name="T19" fmla="*/ 8608 h 20000"/>
                <a:gd name="T20" fmla="*/ 12426 w 20000"/>
                <a:gd name="T21" fmla="*/ 7025 h 20000"/>
                <a:gd name="T22" fmla="*/ 11176 w 20000"/>
                <a:gd name="T23" fmla="*/ 6456 h 20000"/>
                <a:gd name="T24" fmla="*/ 8676 w 20000"/>
                <a:gd name="T25" fmla="*/ 7532 h 20000"/>
                <a:gd name="T26" fmla="*/ 13676 w 20000"/>
                <a:gd name="T27" fmla="*/ 2785 h 20000"/>
                <a:gd name="T28" fmla="*/ 15662 w 20000"/>
                <a:gd name="T29" fmla="*/ 0 h 20000"/>
                <a:gd name="T30" fmla="*/ 13676 w 20000"/>
                <a:gd name="T31" fmla="*/ 633 h 20000"/>
                <a:gd name="T32" fmla="*/ 9926 w 20000"/>
                <a:gd name="T33" fmla="*/ 1709 h 20000"/>
                <a:gd name="T34" fmla="*/ 7426 w 20000"/>
                <a:gd name="T35" fmla="*/ 5380 h 20000"/>
                <a:gd name="T36" fmla="*/ 4412 w 20000"/>
                <a:gd name="T37" fmla="*/ 8608 h 20000"/>
                <a:gd name="T38" fmla="*/ 4412 w 20000"/>
                <a:gd name="T39" fmla="*/ 9620 h 20000"/>
                <a:gd name="T40" fmla="*/ 735 w 20000"/>
                <a:gd name="T41" fmla="*/ 11772 h 20000"/>
                <a:gd name="T42" fmla="*/ 2500 w 20000"/>
                <a:gd name="T43" fmla="*/ 12405 h 20000"/>
                <a:gd name="T44" fmla="*/ 0 w 20000"/>
                <a:gd name="T45" fmla="*/ 13924 h 20000"/>
                <a:gd name="T46" fmla="*/ 0 w 20000"/>
                <a:gd name="T47" fmla="*/ 15633 h 20000"/>
                <a:gd name="T48" fmla="*/ 9412 w 20000"/>
                <a:gd name="T49" fmla="*/ 16076 h 20000"/>
                <a:gd name="T50" fmla="*/ 12426 w 20000"/>
                <a:gd name="T51" fmla="*/ 16076 h 20000"/>
                <a:gd name="T52" fmla="*/ 9412 w 20000"/>
                <a:gd name="T53" fmla="*/ 18228 h 20000"/>
                <a:gd name="T54" fmla="*/ 13676 w 20000"/>
                <a:gd name="T55" fmla="*/ 17152 h 20000"/>
                <a:gd name="T56" fmla="*/ 15662 w 20000"/>
                <a:gd name="T57" fmla="*/ 15633 h 20000"/>
                <a:gd name="T58" fmla="*/ 16176 w 20000"/>
                <a:gd name="T59" fmla="*/ 16076 h 20000"/>
                <a:gd name="T60" fmla="*/ 14926 w 20000"/>
                <a:gd name="T61" fmla="*/ 18861 h 20000"/>
                <a:gd name="T62" fmla="*/ 17426 w 20000"/>
                <a:gd name="T63" fmla="*/ 1993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426" y="19937"/>
                  </a:moveTo>
                  <a:lnTo>
                    <a:pt x="19338" y="17152"/>
                  </a:lnTo>
                  <a:lnTo>
                    <a:pt x="19926" y="15633"/>
                  </a:lnTo>
                  <a:lnTo>
                    <a:pt x="19926" y="13924"/>
                  </a:lnTo>
                  <a:lnTo>
                    <a:pt x="19338" y="12405"/>
                  </a:lnTo>
                  <a:lnTo>
                    <a:pt x="17426" y="12848"/>
                  </a:lnTo>
                  <a:lnTo>
                    <a:pt x="17426" y="11329"/>
                  </a:lnTo>
                  <a:lnTo>
                    <a:pt x="18676" y="9620"/>
                  </a:lnTo>
                  <a:lnTo>
                    <a:pt x="14926" y="8608"/>
                  </a:lnTo>
                  <a:lnTo>
                    <a:pt x="11176" y="8608"/>
                  </a:lnTo>
                  <a:lnTo>
                    <a:pt x="12426" y="7025"/>
                  </a:lnTo>
                  <a:lnTo>
                    <a:pt x="11176" y="6456"/>
                  </a:lnTo>
                  <a:lnTo>
                    <a:pt x="8676" y="7532"/>
                  </a:lnTo>
                  <a:lnTo>
                    <a:pt x="13676" y="2785"/>
                  </a:lnTo>
                  <a:lnTo>
                    <a:pt x="15662" y="0"/>
                  </a:lnTo>
                  <a:lnTo>
                    <a:pt x="13676" y="633"/>
                  </a:lnTo>
                  <a:lnTo>
                    <a:pt x="9926" y="1709"/>
                  </a:lnTo>
                  <a:lnTo>
                    <a:pt x="7426" y="5380"/>
                  </a:lnTo>
                  <a:lnTo>
                    <a:pt x="4412" y="8608"/>
                  </a:lnTo>
                  <a:lnTo>
                    <a:pt x="4412" y="9620"/>
                  </a:lnTo>
                  <a:lnTo>
                    <a:pt x="735" y="11772"/>
                  </a:lnTo>
                  <a:lnTo>
                    <a:pt x="2500" y="12405"/>
                  </a:lnTo>
                  <a:lnTo>
                    <a:pt x="0" y="13924"/>
                  </a:lnTo>
                  <a:lnTo>
                    <a:pt x="0" y="15633"/>
                  </a:lnTo>
                  <a:lnTo>
                    <a:pt x="9412" y="16076"/>
                  </a:lnTo>
                  <a:lnTo>
                    <a:pt x="12426" y="16076"/>
                  </a:lnTo>
                  <a:lnTo>
                    <a:pt x="9412" y="18228"/>
                  </a:lnTo>
                  <a:lnTo>
                    <a:pt x="13676" y="17152"/>
                  </a:lnTo>
                  <a:lnTo>
                    <a:pt x="15662" y="15633"/>
                  </a:lnTo>
                  <a:lnTo>
                    <a:pt x="16176" y="16076"/>
                  </a:lnTo>
                  <a:lnTo>
                    <a:pt x="14926" y="18861"/>
                  </a:lnTo>
                  <a:lnTo>
                    <a:pt x="17426" y="19937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105" y="1074"/>
              <a:ext cx="1722" cy="1679"/>
            </a:xfrm>
            <a:custGeom>
              <a:avLst/>
              <a:gdLst>
                <a:gd name="T0" fmla="*/ 3122 w 20000"/>
                <a:gd name="T1" fmla="*/ 486 h 20000"/>
                <a:gd name="T2" fmla="*/ 5561 w 20000"/>
                <a:gd name="T3" fmla="*/ 0 h 20000"/>
                <a:gd name="T4" fmla="*/ 6030 w 20000"/>
                <a:gd name="T5" fmla="*/ 682 h 20000"/>
                <a:gd name="T6" fmla="*/ 7573 w 20000"/>
                <a:gd name="T7" fmla="*/ 1611 h 20000"/>
                <a:gd name="T8" fmla="*/ 8604 w 20000"/>
                <a:gd name="T9" fmla="*/ 2097 h 20000"/>
                <a:gd name="T10" fmla="*/ 9738 w 20000"/>
                <a:gd name="T11" fmla="*/ 2340 h 20000"/>
                <a:gd name="T12" fmla="*/ 11322 w 20000"/>
                <a:gd name="T13" fmla="*/ 2984 h 20000"/>
                <a:gd name="T14" fmla="*/ 12144 w 20000"/>
                <a:gd name="T15" fmla="*/ 4147 h 20000"/>
                <a:gd name="T16" fmla="*/ 13017 w 20000"/>
                <a:gd name="T17" fmla="*/ 3746 h 20000"/>
                <a:gd name="T18" fmla="*/ 14230 w 20000"/>
                <a:gd name="T19" fmla="*/ 3908 h 20000"/>
                <a:gd name="T20" fmla="*/ 14513 w 20000"/>
                <a:gd name="T21" fmla="*/ 4113 h 20000"/>
                <a:gd name="T22" fmla="*/ 15029 w 20000"/>
                <a:gd name="T23" fmla="*/ 3708 h 20000"/>
                <a:gd name="T24" fmla="*/ 15298 w 20000"/>
                <a:gd name="T25" fmla="*/ 2860 h 20000"/>
                <a:gd name="T26" fmla="*/ 15498 w 20000"/>
                <a:gd name="T27" fmla="*/ 3708 h 20000"/>
                <a:gd name="T28" fmla="*/ 16488 w 20000"/>
                <a:gd name="T29" fmla="*/ 4147 h 20000"/>
                <a:gd name="T30" fmla="*/ 16725 w 20000"/>
                <a:gd name="T31" fmla="*/ 4957 h 20000"/>
                <a:gd name="T32" fmla="*/ 15029 w 20000"/>
                <a:gd name="T33" fmla="*/ 5081 h 20000"/>
                <a:gd name="T34" fmla="*/ 14309 w 20000"/>
                <a:gd name="T35" fmla="*/ 5887 h 20000"/>
                <a:gd name="T36" fmla="*/ 13333 w 20000"/>
                <a:gd name="T37" fmla="*/ 8389 h 20000"/>
                <a:gd name="T38" fmla="*/ 15108 w 20000"/>
                <a:gd name="T39" fmla="*/ 10357 h 20000"/>
                <a:gd name="T40" fmla="*/ 16488 w 20000"/>
                <a:gd name="T41" fmla="*/ 7698 h 20000"/>
                <a:gd name="T42" fmla="*/ 17779 w 20000"/>
                <a:gd name="T43" fmla="*/ 8146 h 20000"/>
                <a:gd name="T44" fmla="*/ 19048 w 20000"/>
                <a:gd name="T45" fmla="*/ 9233 h 20000"/>
                <a:gd name="T46" fmla="*/ 19870 w 20000"/>
                <a:gd name="T47" fmla="*/ 10153 h 20000"/>
                <a:gd name="T48" fmla="*/ 17668 w 20000"/>
                <a:gd name="T49" fmla="*/ 11363 h 20000"/>
                <a:gd name="T50" fmla="*/ 17858 w 20000"/>
                <a:gd name="T51" fmla="*/ 12731 h 20000"/>
                <a:gd name="T52" fmla="*/ 16994 w 20000"/>
                <a:gd name="T53" fmla="*/ 12698 h 20000"/>
                <a:gd name="T54" fmla="*/ 15814 w 20000"/>
                <a:gd name="T55" fmla="*/ 13704 h 20000"/>
                <a:gd name="T56" fmla="*/ 15266 w 20000"/>
                <a:gd name="T57" fmla="*/ 13990 h 20000"/>
                <a:gd name="T58" fmla="*/ 14983 w 20000"/>
                <a:gd name="T59" fmla="*/ 14909 h 20000"/>
                <a:gd name="T60" fmla="*/ 13998 w 20000"/>
                <a:gd name="T61" fmla="*/ 17169 h 20000"/>
                <a:gd name="T62" fmla="*/ 12859 w 20000"/>
                <a:gd name="T63" fmla="*/ 16282 h 20000"/>
                <a:gd name="T64" fmla="*/ 10885 w 20000"/>
                <a:gd name="T65" fmla="*/ 16573 h 20000"/>
                <a:gd name="T66" fmla="*/ 10253 w 20000"/>
                <a:gd name="T67" fmla="*/ 18541 h 20000"/>
                <a:gd name="T68" fmla="*/ 12028 w 20000"/>
                <a:gd name="T69" fmla="*/ 18413 h 20000"/>
                <a:gd name="T70" fmla="*/ 11875 w 20000"/>
                <a:gd name="T71" fmla="*/ 19266 h 20000"/>
                <a:gd name="T72" fmla="*/ 10616 w 20000"/>
                <a:gd name="T73" fmla="*/ 19671 h 20000"/>
                <a:gd name="T74" fmla="*/ 8516 w 20000"/>
                <a:gd name="T75" fmla="*/ 18174 h 20000"/>
                <a:gd name="T76" fmla="*/ 7336 w 20000"/>
                <a:gd name="T77" fmla="*/ 15877 h 20000"/>
                <a:gd name="T78" fmla="*/ 7693 w 20000"/>
                <a:gd name="T79" fmla="*/ 17736 h 20000"/>
                <a:gd name="T80" fmla="*/ 6829 w 20000"/>
                <a:gd name="T81" fmla="*/ 16282 h 20000"/>
                <a:gd name="T82" fmla="*/ 5761 w 20000"/>
                <a:gd name="T83" fmla="*/ 14104 h 20000"/>
                <a:gd name="T84" fmla="*/ 6109 w 20000"/>
                <a:gd name="T85" fmla="*/ 11406 h 20000"/>
                <a:gd name="T86" fmla="*/ 5998 w 20000"/>
                <a:gd name="T87" fmla="*/ 9552 h 20000"/>
                <a:gd name="T88" fmla="*/ 5840 w 20000"/>
                <a:gd name="T89" fmla="*/ 7941 h 20000"/>
                <a:gd name="T90" fmla="*/ 5719 w 20000"/>
                <a:gd name="T91" fmla="*/ 7054 h 20000"/>
                <a:gd name="T92" fmla="*/ 5528 w 20000"/>
                <a:gd name="T93" fmla="*/ 6244 h 20000"/>
                <a:gd name="T94" fmla="*/ 5055 w 20000"/>
                <a:gd name="T95" fmla="*/ 5729 h 20000"/>
                <a:gd name="T96" fmla="*/ 4177 w 20000"/>
                <a:gd name="T97" fmla="*/ 5324 h 20000"/>
                <a:gd name="T98" fmla="*/ 3707 w 20000"/>
                <a:gd name="T99" fmla="*/ 4919 h 20000"/>
                <a:gd name="T100" fmla="*/ 2806 w 20000"/>
                <a:gd name="T101" fmla="*/ 5276 h 20000"/>
                <a:gd name="T102" fmla="*/ 3043 w 20000"/>
                <a:gd name="T103" fmla="*/ 4838 h 20000"/>
                <a:gd name="T104" fmla="*/ 1426 w 20000"/>
                <a:gd name="T105" fmla="*/ 6163 h 20000"/>
                <a:gd name="T106" fmla="*/ 0 w 20000"/>
                <a:gd name="T107" fmla="*/ 6730 h 20000"/>
                <a:gd name="T108" fmla="*/ 911 w 20000"/>
                <a:gd name="T109" fmla="*/ 6292 h 20000"/>
                <a:gd name="T110" fmla="*/ 1148 w 20000"/>
                <a:gd name="T111" fmla="*/ 5324 h 20000"/>
                <a:gd name="T112" fmla="*/ 595 w 20000"/>
                <a:gd name="T113" fmla="*/ 4714 h 20000"/>
                <a:gd name="T114" fmla="*/ 627 w 20000"/>
                <a:gd name="T115" fmla="*/ 3951 h 20000"/>
                <a:gd name="T116" fmla="*/ 1617 w 20000"/>
                <a:gd name="T117" fmla="*/ 3260 h 20000"/>
                <a:gd name="T118" fmla="*/ 1900 w 20000"/>
                <a:gd name="T119" fmla="*/ 2502 h 20000"/>
                <a:gd name="T120" fmla="*/ 1538 w 20000"/>
                <a:gd name="T121" fmla="*/ 1692 h 20000"/>
                <a:gd name="T122" fmla="*/ 2885 w 20000"/>
                <a:gd name="T123" fmla="*/ 181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00" h="20000">
                  <a:moveTo>
                    <a:pt x="3154" y="1811"/>
                  </a:moveTo>
                  <a:lnTo>
                    <a:pt x="3280" y="1692"/>
                  </a:lnTo>
                  <a:lnTo>
                    <a:pt x="3001" y="1611"/>
                  </a:lnTo>
                  <a:lnTo>
                    <a:pt x="2964" y="1568"/>
                  </a:lnTo>
                  <a:lnTo>
                    <a:pt x="3075" y="1454"/>
                  </a:lnTo>
                  <a:lnTo>
                    <a:pt x="2764" y="1292"/>
                  </a:lnTo>
                  <a:lnTo>
                    <a:pt x="2843" y="1001"/>
                  </a:lnTo>
                  <a:lnTo>
                    <a:pt x="2732" y="601"/>
                  </a:lnTo>
                  <a:lnTo>
                    <a:pt x="2843" y="601"/>
                  </a:lnTo>
                  <a:lnTo>
                    <a:pt x="3043" y="405"/>
                  </a:lnTo>
                  <a:lnTo>
                    <a:pt x="3122" y="486"/>
                  </a:lnTo>
                  <a:lnTo>
                    <a:pt x="3391" y="520"/>
                  </a:lnTo>
                  <a:lnTo>
                    <a:pt x="3675" y="439"/>
                  </a:lnTo>
                  <a:lnTo>
                    <a:pt x="3865" y="276"/>
                  </a:lnTo>
                  <a:lnTo>
                    <a:pt x="4256" y="114"/>
                  </a:lnTo>
                  <a:lnTo>
                    <a:pt x="4660" y="81"/>
                  </a:lnTo>
                  <a:lnTo>
                    <a:pt x="4571" y="243"/>
                  </a:lnTo>
                  <a:lnTo>
                    <a:pt x="4739" y="162"/>
                  </a:lnTo>
                  <a:lnTo>
                    <a:pt x="4739" y="81"/>
                  </a:lnTo>
                  <a:lnTo>
                    <a:pt x="4929" y="0"/>
                  </a:lnTo>
                  <a:lnTo>
                    <a:pt x="5166" y="114"/>
                  </a:lnTo>
                  <a:lnTo>
                    <a:pt x="5561" y="0"/>
                  </a:lnTo>
                  <a:lnTo>
                    <a:pt x="5603" y="114"/>
                  </a:lnTo>
                  <a:lnTo>
                    <a:pt x="5370" y="243"/>
                  </a:lnTo>
                  <a:lnTo>
                    <a:pt x="5682" y="195"/>
                  </a:lnTo>
                  <a:lnTo>
                    <a:pt x="5640" y="357"/>
                  </a:lnTo>
                  <a:lnTo>
                    <a:pt x="5761" y="324"/>
                  </a:lnTo>
                  <a:lnTo>
                    <a:pt x="5872" y="357"/>
                  </a:lnTo>
                  <a:lnTo>
                    <a:pt x="5998" y="486"/>
                  </a:lnTo>
                  <a:lnTo>
                    <a:pt x="5872" y="520"/>
                  </a:lnTo>
                  <a:lnTo>
                    <a:pt x="5951" y="601"/>
                  </a:lnTo>
                  <a:lnTo>
                    <a:pt x="5872" y="601"/>
                  </a:lnTo>
                  <a:lnTo>
                    <a:pt x="6030" y="682"/>
                  </a:lnTo>
                  <a:lnTo>
                    <a:pt x="5919" y="839"/>
                  </a:lnTo>
                  <a:lnTo>
                    <a:pt x="6235" y="682"/>
                  </a:lnTo>
                  <a:lnTo>
                    <a:pt x="6346" y="724"/>
                  </a:lnTo>
                  <a:lnTo>
                    <a:pt x="6425" y="763"/>
                  </a:lnTo>
                  <a:lnTo>
                    <a:pt x="6504" y="920"/>
                  </a:lnTo>
                  <a:lnTo>
                    <a:pt x="6504" y="1001"/>
                  </a:lnTo>
                  <a:lnTo>
                    <a:pt x="6704" y="1001"/>
                  </a:lnTo>
                  <a:lnTo>
                    <a:pt x="6829" y="1163"/>
                  </a:lnTo>
                  <a:lnTo>
                    <a:pt x="7099" y="1211"/>
                  </a:lnTo>
                  <a:lnTo>
                    <a:pt x="7377" y="1535"/>
                  </a:lnTo>
                  <a:lnTo>
                    <a:pt x="7573" y="1611"/>
                  </a:lnTo>
                  <a:lnTo>
                    <a:pt x="7726" y="2016"/>
                  </a:lnTo>
                  <a:lnTo>
                    <a:pt x="8042" y="2212"/>
                  </a:lnTo>
                  <a:lnTo>
                    <a:pt x="8042" y="2131"/>
                  </a:lnTo>
                  <a:lnTo>
                    <a:pt x="8121" y="2178"/>
                  </a:lnTo>
                  <a:lnTo>
                    <a:pt x="8167" y="2340"/>
                  </a:lnTo>
                  <a:lnTo>
                    <a:pt x="8246" y="2131"/>
                  </a:lnTo>
                  <a:lnTo>
                    <a:pt x="8479" y="2016"/>
                  </a:lnTo>
                  <a:lnTo>
                    <a:pt x="9389" y="1888"/>
                  </a:lnTo>
                  <a:lnTo>
                    <a:pt x="9347" y="1969"/>
                  </a:lnTo>
                  <a:lnTo>
                    <a:pt x="9031" y="2050"/>
                  </a:lnTo>
                  <a:lnTo>
                    <a:pt x="8604" y="2097"/>
                  </a:lnTo>
                  <a:lnTo>
                    <a:pt x="8400" y="2259"/>
                  </a:lnTo>
                  <a:lnTo>
                    <a:pt x="8516" y="2293"/>
                  </a:lnTo>
                  <a:lnTo>
                    <a:pt x="8952" y="2131"/>
                  </a:lnTo>
                  <a:lnTo>
                    <a:pt x="8873" y="2212"/>
                  </a:lnTo>
                  <a:lnTo>
                    <a:pt x="9389" y="2050"/>
                  </a:lnTo>
                  <a:lnTo>
                    <a:pt x="9347" y="2097"/>
                  </a:lnTo>
                  <a:lnTo>
                    <a:pt x="9389" y="2178"/>
                  </a:lnTo>
                  <a:lnTo>
                    <a:pt x="9738" y="1969"/>
                  </a:lnTo>
                  <a:lnTo>
                    <a:pt x="9738" y="1888"/>
                  </a:lnTo>
                  <a:lnTo>
                    <a:pt x="9816" y="1854"/>
                  </a:lnTo>
                  <a:lnTo>
                    <a:pt x="9738" y="2340"/>
                  </a:lnTo>
                  <a:lnTo>
                    <a:pt x="9816" y="2455"/>
                  </a:lnTo>
                  <a:lnTo>
                    <a:pt x="10053" y="2178"/>
                  </a:lnTo>
                  <a:lnTo>
                    <a:pt x="10211" y="2131"/>
                  </a:lnTo>
                  <a:lnTo>
                    <a:pt x="10174" y="2340"/>
                  </a:lnTo>
                  <a:lnTo>
                    <a:pt x="10021" y="2502"/>
                  </a:lnTo>
                  <a:lnTo>
                    <a:pt x="10253" y="2502"/>
                  </a:lnTo>
                  <a:lnTo>
                    <a:pt x="10369" y="2374"/>
                  </a:lnTo>
                  <a:lnTo>
                    <a:pt x="10569" y="2421"/>
                  </a:lnTo>
                  <a:lnTo>
                    <a:pt x="10695" y="2617"/>
                  </a:lnTo>
                  <a:lnTo>
                    <a:pt x="11043" y="2936"/>
                  </a:lnTo>
                  <a:lnTo>
                    <a:pt x="11322" y="2984"/>
                  </a:lnTo>
                  <a:lnTo>
                    <a:pt x="11433" y="3227"/>
                  </a:lnTo>
                  <a:lnTo>
                    <a:pt x="11401" y="3341"/>
                  </a:lnTo>
                  <a:lnTo>
                    <a:pt x="11243" y="3308"/>
                  </a:lnTo>
                  <a:lnTo>
                    <a:pt x="11085" y="3389"/>
                  </a:lnTo>
                  <a:lnTo>
                    <a:pt x="11559" y="3584"/>
                  </a:lnTo>
                  <a:lnTo>
                    <a:pt x="11986" y="3584"/>
                  </a:lnTo>
                  <a:lnTo>
                    <a:pt x="12186" y="3827"/>
                  </a:lnTo>
                  <a:lnTo>
                    <a:pt x="12186" y="4032"/>
                  </a:lnTo>
                  <a:lnTo>
                    <a:pt x="12065" y="3985"/>
                  </a:lnTo>
                  <a:lnTo>
                    <a:pt x="12144" y="4309"/>
                  </a:lnTo>
                  <a:lnTo>
                    <a:pt x="12144" y="4147"/>
                  </a:lnTo>
                  <a:lnTo>
                    <a:pt x="12223" y="4066"/>
                  </a:lnTo>
                  <a:lnTo>
                    <a:pt x="12265" y="4113"/>
                  </a:lnTo>
                  <a:lnTo>
                    <a:pt x="12344" y="3789"/>
                  </a:lnTo>
                  <a:lnTo>
                    <a:pt x="12423" y="3665"/>
                  </a:lnTo>
                  <a:lnTo>
                    <a:pt x="12739" y="3665"/>
                  </a:lnTo>
                  <a:lnTo>
                    <a:pt x="12897" y="3551"/>
                  </a:lnTo>
                  <a:lnTo>
                    <a:pt x="12376" y="3584"/>
                  </a:lnTo>
                  <a:lnTo>
                    <a:pt x="12344" y="3551"/>
                  </a:lnTo>
                  <a:lnTo>
                    <a:pt x="12502" y="3470"/>
                  </a:lnTo>
                  <a:lnTo>
                    <a:pt x="12938" y="3422"/>
                  </a:lnTo>
                  <a:lnTo>
                    <a:pt x="13017" y="3746"/>
                  </a:lnTo>
                  <a:lnTo>
                    <a:pt x="13096" y="3827"/>
                  </a:lnTo>
                  <a:lnTo>
                    <a:pt x="13208" y="3827"/>
                  </a:lnTo>
                  <a:lnTo>
                    <a:pt x="13287" y="4066"/>
                  </a:lnTo>
                  <a:lnTo>
                    <a:pt x="13366" y="4032"/>
                  </a:lnTo>
                  <a:lnTo>
                    <a:pt x="13882" y="4147"/>
                  </a:lnTo>
                  <a:lnTo>
                    <a:pt x="13961" y="4032"/>
                  </a:lnTo>
                  <a:lnTo>
                    <a:pt x="14039" y="4147"/>
                  </a:lnTo>
                  <a:lnTo>
                    <a:pt x="14151" y="4194"/>
                  </a:lnTo>
                  <a:lnTo>
                    <a:pt x="14039" y="4032"/>
                  </a:lnTo>
                  <a:lnTo>
                    <a:pt x="14072" y="3908"/>
                  </a:lnTo>
                  <a:lnTo>
                    <a:pt x="14230" y="3908"/>
                  </a:lnTo>
                  <a:lnTo>
                    <a:pt x="14355" y="4032"/>
                  </a:lnTo>
                  <a:lnTo>
                    <a:pt x="14276" y="4113"/>
                  </a:lnTo>
                  <a:lnTo>
                    <a:pt x="14467" y="4066"/>
                  </a:lnTo>
                  <a:lnTo>
                    <a:pt x="14230" y="4357"/>
                  </a:lnTo>
                  <a:lnTo>
                    <a:pt x="14309" y="4438"/>
                  </a:lnTo>
                  <a:lnTo>
                    <a:pt x="14197" y="4438"/>
                  </a:lnTo>
                  <a:lnTo>
                    <a:pt x="14197" y="4633"/>
                  </a:lnTo>
                  <a:lnTo>
                    <a:pt x="14230" y="4519"/>
                  </a:lnTo>
                  <a:lnTo>
                    <a:pt x="14355" y="4519"/>
                  </a:lnTo>
                  <a:lnTo>
                    <a:pt x="14434" y="4228"/>
                  </a:lnTo>
                  <a:lnTo>
                    <a:pt x="14513" y="4113"/>
                  </a:lnTo>
                  <a:lnTo>
                    <a:pt x="14634" y="4147"/>
                  </a:lnTo>
                  <a:lnTo>
                    <a:pt x="14950" y="4032"/>
                  </a:lnTo>
                  <a:lnTo>
                    <a:pt x="14983" y="3870"/>
                  </a:lnTo>
                  <a:lnTo>
                    <a:pt x="14792" y="3951"/>
                  </a:lnTo>
                  <a:lnTo>
                    <a:pt x="14871" y="3827"/>
                  </a:lnTo>
                  <a:lnTo>
                    <a:pt x="14983" y="3746"/>
                  </a:lnTo>
                  <a:lnTo>
                    <a:pt x="15062" y="3708"/>
                  </a:lnTo>
                  <a:lnTo>
                    <a:pt x="15029" y="3789"/>
                  </a:lnTo>
                  <a:lnTo>
                    <a:pt x="15108" y="3746"/>
                  </a:lnTo>
                  <a:lnTo>
                    <a:pt x="15141" y="3665"/>
                  </a:lnTo>
                  <a:lnTo>
                    <a:pt x="15029" y="3708"/>
                  </a:lnTo>
                  <a:lnTo>
                    <a:pt x="14983" y="3584"/>
                  </a:lnTo>
                  <a:lnTo>
                    <a:pt x="14904" y="3584"/>
                  </a:lnTo>
                  <a:lnTo>
                    <a:pt x="14746" y="3470"/>
                  </a:lnTo>
                  <a:lnTo>
                    <a:pt x="14746" y="3389"/>
                  </a:lnTo>
                  <a:lnTo>
                    <a:pt x="14904" y="3227"/>
                  </a:lnTo>
                  <a:lnTo>
                    <a:pt x="14983" y="3227"/>
                  </a:lnTo>
                  <a:lnTo>
                    <a:pt x="14950" y="3065"/>
                  </a:lnTo>
                  <a:lnTo>
                    <a:pt x="15062" y="2984"/>
                  </a:lnTo>
                  <a:lnTo>
                    <a:pt x="15187" y="2903"/>
                  </a:lnTo>
                  <a:lnTo>
                    <a:pt x="15220" y="2984"/>
                  </a:lnTo>
                  <a:lnTo>
                    <a:pt x="15298" y="2860"/>
                  </a:lnTo>
                  <a:lnTo>
                    <a:pt x="15220" y="2822"/>
                  </a:lnTo>
                  <a:lnTo>
                    <a:pt x="15424" y="2779"/>
                  </a:lnTo>
                  <a:lnTo>
                    <a:pt x="15614" y="2860"/>
                  </a:lnTo>
                  <a:lnTo>
                    <a:pt x="15614" y="3065"/>
                  </a:lnTo>
                  <a:lnTo>
                    <a:pt x="15535" y="3308"/>
                  </a:lnTo>
                  <a:lnTo>
                    <a:pt x="15577" y="3503"/>
                  </a:lnTo>
                  <a:lnTo>
                    <a:pt x="15456" y="3470"/>
                  </a:lnTo>
                  <a:lnTo>
                    <a:pt x="15498" y="3551"/>
                  </a:lnTo>
                  <a:lnTo>
                    <a:pt x="15345" y="3632"/>
                  </a:lnTo>
                  <a:lnTo>
                    <a:pt x="15424" y="3746"/>
                  </a:lnTo>
                  <a:lnTo>
                    <a:pt x="15498" y="3708"/>
                  </a:lnTo>
                  <a:lnTo>
                    <a:pt x="15614" y="3789"/>
                  </a:lnTo>
                  <a:lnTo>
                    <a:pt x="15498" y="3827"/>
                  </a:lnTo>
                  <a:lnTo>
                    <a:pt x="15424" y="4228"/>
                  </a:lnTo>
                  <a:lnTo>
                    <a:pt x="15814" y="3908"/>
                  </a:lnTo>
                  <a:lnTo>
                    <a:pt x="15926" y="4147"/>
                  </a:lnTo>
                  <a:lnTo>
                    <a:pt x="15847" y="4309"/>
                  </a:lnTo>
                  <a:lnTo>
                    <a:pt x="15735" y="4390"/>
                  </a:lnTo>
                  <a:lnTo>
                    <a:pt x="15735" y="4714"/>
                  </a:lnTo>
                  <a:lnTo>
                    <a:pt x="16130" y="4471"/>
                  </a:lnTo>
                  <a:lnTo>
                    <a:pt x="16321" y="4194"/>
                  </a:lnTo>
                  <a:lnTo>
                    <a:pt x="16488" y="4147"/>
                  </a:lnTo>
                  <a:lnTo>
                    <a:pt x="16446" y="4066"/>
                  </a:lnTo>
                  <a:lnTo>
                    <a:pt x="16520" y="3870"/>
                  </a:lnTo>
                  <a:lnTo>
                    <a:pt x="16994" y="4032"/>
                  </a:lnTo>
                  <a:lnTo>
                    <a:pt x="16915" y="4066"/>
                  </a:lnTo>
                  <a:lnTo>
                    <a:pt x="17073" y="4228"/>
                  </a:lnTo>
                  <a:lnTo>
                    <a:pt x="16962" y="4276"/>
                  </a:lnTo>
                  <a:lnTo>
                    <a:pt x="17041" y="4309"/>
                  </a:lnTo>
                  <a:lnTo>
                    <a:pt x="16994" y="4438"/>
                  </a:lnTo>
                  <a:lnTo>
                    <a:pt x="16757" y="4438"/>
                  </a:lnTo>
                  <a:lnTo>
                    <a:pt x="16804" y="4795"/>
                  </a:lnTo>
                  <a:lnTo>
                    <a:pt x="16725" y="4957"/>
                  </a:lnTo>
                  <a:lnTo>
                    <a:pt x="16242" y="5114"/>
                  </a:lnTo>
                  <a:lnTo>
                    <a:pt x="16242" y="4919"/>
                  </a:lnTo>
                  <a:lnTo>
                    <a:pt x="16163" y="4838"/>
                  </a:lnTo>
                  <a:lnTo>
                    <a:pt x="16084" y="4876"/>
                  </a:lnTo>
                  <a:lnTo>
                    <a:pt x="16163" y="5162"/>
                  </a:lnTo>
                  <a:lnTo>
                    <a:pt x="15693" y="4957"/>
                  </a:lnTo>
                  <a:lnTo>
                    <a:pt x="15814" y="5114"/>
                  </a:lnTo>
                  <a:lnTo>
                    <a:pt x="15456" y="5405"/>
                  </a:lnTo>
                  <a:lnTo>
                    <a:pt x="15345" y="5357"/>
                  </a:lnTo>
                  <a:lnTo>
                    <a:pt x="15108" y="5081"/>
                  </a:lnTo>
                  <a:lnTo>
                    <a:pt x="15029" y="5081"/>
                  </a:lnTo>
                  <a:lnTo>
                    <a:pt x="15141" y="5324"/>
                  </a:lnTo>
                  <a:lnTo>
                    <a:pt x="15456" y="5439"/>
                  </a:lnTo>
                  <a:lnTo>
                    <a:pt x="15187" y="5806"/>
                  </a:lnTo>
                  <a:lnTo>
                    <a:pt x="15029" y="5887"/>
                  </a:lnTo>
                  <a:lnTo>
                    <a:pt x="14871" y="5844"/>
                  </a:lnTo>
                  <a:lnTo>
                    <a:pt x="14825" y="5763"/>
                  </a:lnTo>
                  <a:lnTo>
                    <a:pt x="14671" y="6006"/>
                  </a:lnTo>
                  <a:lnTo>
                    <a:pt x="14513" y="6006"/>
                  </a:lnTo>
                  <a:lnTo>
                    <a:pt x="14118" y="5729"/>
                  </a:lnTo>
                  <a:lnTo>
                    <a:pt x="14118" y="5806"/>
                  </a:lnTo>
                  <a:lnTo>
                    <a:pt x="14309" y="5887"/>
                  </a:lnTo>
                  <a:lnTo>
                    <a:pt x="14555" y="6130"/>
                  </a:lnTo>
                  <a:lnTo>
                    <a:pt x="14467" y="6244"/>
                  </a:lnTo>
                  <a:lnTo>
                    <a:pt x="14151" y="6244"/>
                  </a:lnTo>
                  <a:lnTo>
                    <a:pt x="14197" y="6325"/>
                  </a:lnTo>
                  <a:lnTo>
                    <a:pt x="13682" y="6730"/>
                  </a:lnTo>
                  <a:lnTo>
                    <a:pt x="13366" y="7054"/>
                  </a:lnTo>
                  <a:lnTo>
                    <a:pt x="13175" y="7617"/>
                  </a:lnTo>
                  <a:lnTo>
                    <a:pt x="13254" y="7698"/>
                  </a:lnTo>
                  <a:lnTo>
                    <a:pt x="13445" y="7745"/>
                  </a:lnTo>
                  <a:lnTo>
                    <a:pt x="13412" y="8260"/>
                  </a:lnTo>
                  <a:lnTo>
                    <a:pt x="13333" y="8389"/>
                  </a:lnTo>
                  <a:lnTo>
                    <a:pt x="13724" y="8341"/>
                  </a:lnTo>
                  <a:lnTo>
                    <a:pt x="14072" y="8551"/>
                  </a:lnTo>
                  <a:lnTo>
                    <a:pt x="14151" y="8746"/>
                  </a:lnTo>
                  <a:lnTo>
                    <a:pt x="14151" y="8861"/>
                  </a:lnTo>
                  <a:lnTo>
                    <a:pt x="14434" y="8990"/>
                  </a:lnTo>
                  <a:lnTo>
                    <a:pt x="14592" y="9152"/>
                  </a:lnTo>
                  <a:lnTo>
                    <a:pt x="15108" y="9266"/>
                  </a:lnTo>
                  <a:lnTo>
                    <a:pt x="14904" y="9957"/>
                  </a:lnTo>
                  <a:lnTo>
                    <a:pt x="14950" y="10153"/>
                  </a:lnTo>
                  <a:lnTo>
                    <a:pt x="14871" y="10234"/>
                  </a:lnTo>
                  <a:lnTo>
                    <a:pt x="15108" y="10357"/>
                  </a:lnTo>
                  <a:lnTo>
                    <a:pt x="15141" y="10520"/>
                  </a:lnTo>
                  <a:lnTo>
                    <a:pt x="15220" y="10601"/>
                  </a:lnTo>
                  <a:lnTo>
                    <a:pt x="15345" y="10477"/>
                  </a:lnTo>
                  <a:lnTo>
                    <a:pt x="15377" y="10558"/>
                  </a:lnTo>
                  <a:lnTo>
                    <a:pt x="15535" y="10200"/>
                  </a:lnTo>
                  <a:lnTo>
                    <a:pt x="15498" y="9471"/>
                  </a:lnTo>
                  <a:lnTo>
                    <a:pt x="16209" y="9104"/>
                  </a:lnTo>
                  <a:lnTo>
                    <a:pt x="16321" y="8794"/>
                  </a:lnTo>
                  <a:lnTo>
                    <a:pt x="16288" y="8422"/>
                  </a:lnTo>
                  <a:lnTo>
                    <a:pt x="16084" y="8146"/>
                  </a:lnTo>
                  <a:lnTo>
                    <a:pt x="16488" y="7698"/>
                  </a:lnTo>
                  <a:lnTo>
                    <a:pt x="16446" y="7340"/>
                  </a:lnTo>
                  <a:lnTo>
                    <a:pt x="16646" y="7097"/>
                  </a:lnTo>
                  <a:lnTo>
                    <a:pt x="16599" y="6854"/>
                  </a:lnTo>
                  <a:lnTo>
                    <a:pt x="16804" y="6730"/>
                  </a:lnTo>
                  <a:lnTo>
                    <a:pt x="17231" y="6973"/>
                  </a:lnTo>
                  <a:lnTo>
                    <a:pt x="17468" y="6892"/>
                  </a:lnTo>
                  <a:lnTo>
                    <a:pt x="17700" y="7259"/>
                  </a:lnTo>
                  <a:lnTo>
                    <a:pt x="17668" y="7374"/>
                  </a:lnTo>
                  <a:lnTo>
                    <a:pt x="18063" y="7502"/>
                  </a:lnTo>
                  <a:lnTo>
                    <a:pt x="17905" y="8022"/>
                  </a:lnTo>
                  <a:lnTo>
                    <a:pt x="17779" y="8146"/>
                  </a:lnTo>
                  <a:lnTo>
                    <a:pt x="17905" y="8146"/>
                  </a:lnTo>
                  <a:lnTo>
                    <a:pt x="17905" y="8227"/>
                  </a:lnTo>
                  <a:lnTo>
                    <a:pt x="17700" y="8260"/>
                  </a:lnTo>
                  <a:lnTo>
                    <a:pt x="17747" y="8341"/>
                  </a:lnTo>
                  <a:lnTo>
                    <a:pt x="18016" y="8260"/>
                  </a:lnTo>
                  <a:lnTo>
                    <a:pt x="18095" y="8551"/>
                  </a:lnTo>
                  <a:lnTo>
                    <a:pt x="18453" y="8341"/>
                  </a:lnTo>
                  <a:lnTo>
                    <a:pt x="18848" y="7779"/>
                  </a:lnTo>
                  <a:lnTo>
                    <a:pt x="18894" y="7827"/>
                  </a:lnTo>
                  <a:lnTo>
                    <a:pt x="19164" y="9023"/>
                  </a:lnTo>
                  <a:lnTo>
                    <a:pt x="19048" y="9233"/>
                  </a:lnTo>
                  <a:lnTo>
                    <a:pt x="19243" y="9471"/>
                  </a:lnTo>
                  <a:lnTo>
                    <a:pt x="19243" y="9633"/>
                  </a:lnTo>
                  <a:lnTo>
                    <a:pt x="19475" y="9633"/>
                  </a:lnTo>
                  <a:lnTo>
                    <a:pt x="19758" y="9876"/>
                  </a:lnTo>
                  <a:lnTo>
                    <a:pt x="19322" y="10038"/>
                  </a:lnTo>
                  <a:lnTo>
                    <a:pt x="19127" y="10153"/>
                  </a:lnTo>
                  <a:lnTo>
                    <a:pt x="19127" y="10281"/>
                  </a:lnTo>
                  <a:lnTo>
                    <a:pt x="19633" y="10038"/>
                  </a:lnTo>
                  <a:lnTo>
                    <a:pt x="19758" y="10119"/>
                  </a:lnTo>
                  <a:lnTo>
                    <a:pt x="19712" y="10234"/>
                  </a:lnTo>
                  <a:lnTo>
                    <a:pt x="19870" y="10153"/>
                  </a:lnTo>
                  <a:lnTo>
                    <a:pt x="19995" y="10281"/>
                  </a:lnTo>
                  <a:lnTo>
                    <a:pt x="19949" y="10520"/>
                  </a:lnTo>
                  <a:lnTo>
                    <a:pt x="19837" y="10715"/>
                  </a:lnTo>
                  <a:lnTo>
                    <a:pt x="19396" y="10877"/>
                  </a:lnTo>
                  <a:lnTo>
                    <a:pt x="19006" y="11168"/>
                  </a:lnTo>
                  <a:lnTo>
                    <a:pt x="17984" y="11087"/>
                  </a:lnTo>
                  <a:lnTo>
                    <a:pt x="17700" y="11120"/>
                  </a:lnTo>
                  <a:lnTo>
                    <a:pt x="17041" y="11606"/>
                  </a:lnTo>
                  <a:lnTo>
                    <a:pt x="16678" y="11973"/>
                  </a:lnTo>
                  <a:lnTo>
                    <a:pt x="17152" y="11606"/>
                  </a:lnTo>
                  <a:lnTo>
                    <a:pt x="17668" y="11363"/>
                  </a:lnTo>
                  <a:lnTo>
                    <a:pt x="17905" y="11406"/>
                  </a:lnTo>
                  <a:lnTo>
                    <a:pt x="18095" y="11525"/>
                  </a:lnTo>
                  <a:lnTo>
                    <a:pt x="18016" y="11649"/>
                  </a:lnTo>
                  <a:lnTo>
                    <a:pt x="17826" y="11764"/>
                  </a:lnTo>
                  <a:lnTo>
                    <a:pt x="17621" y="11730"/>
                  </a:lnTo>
                  <a:lnTo>
                    <a:pt x="17779" y="11845"/>
                  </a:lnTo>
                  <a:lnTo>
                    <a:pt x="17905" y="11845"/>
                  </a:lnTo>
                  <a:lnTo>
                    <a:pt x="17779" y="12007"/>
                  </a:lnTo>
                  <a:lnTo>
                    <a:pt x="17984" y="12297"/>
                  </a:lnTo>
                  <a:lnTo>
                    <a:pt x="18532" y="12574"/>
                  </a:lnTo>
                  <a:lnTo>
                    <a:pt x="17858" y="12731"/>
                  </a:lnTo>
                  <a:lnTo>
                    <a:pt x="17826" y="12812"/>
                  </a:lnTo>
                  <a:lnTo>
                    <a:pt x="17547" y="13022"/>
                  </a:lnTo>
                  <a:lnTo>
                    <a:pt x="17468" y="12941"/>
                  </a:lnTo>
                  <a:lnTo>
                    <a:pt x="17510" y="12779"/>
                  </a:lnTo>
                  <a:lnTo>
                    <a:pt x="17668" y="12617"/>
                  </a:lnTo>
                  <a:lnTo>
                    <a:pt x="18016" y="12493"/>
                  </a:lnTo>
                  <a:lnTo>
                    <a:pt x="17826" y="12493"/>
                  </a:lnTo>
                  <a:lnTo>
                    <a:pt x="17905" y="12378"/>
                  </a:lnTo>
                  <a:lnTo>
                    <a:pt x="17310" y="12536"/>
                  </a:lnTo>
                  <a:lnTo>
                    <a:pt x="17273" y="12698"/>
                  </a:lnTo>
                  <a:lnTo>
                    <a:pt x="16994" y="12698"/>
                  </a:lnTo>
                  <a:lnTo>
                    <a:pt x="16836" y="12860"/>
                  </a:lnTo>
                  <a:lnTo>
                    <a:pt x="16599" y="13022"/>
                  </a:lnTo>
                  <a:lnTo>
                    <a:pt x="16446" y="13265"/>
                  </a:lnTo>
                  <a:lnTo>
                    <a:pt x="16488" y="13379"/>
                  </a:lnTo>
                  <a:lnTo>
                    <a:pt x="16599" y="13379"/>
                  </a:lnTo>
                  <a:lnTo>
                    <a:pt x="16599" y="13460"/>
                  </a:lnTo>
                  <a:lnTo>
                    <a:pt x="16321" y="13503"/>
                  </a:lnTo>
                  <a:lnTo>
                    <a:pt x="16130" y="13541"/>
                  </a:lnTo>
                  <a:lnTo>
                    <a:pt x="15814" y="13622"/>
                  </a:lnTo>
                  <a:lnTo>
                    <a:pt x="16084" y="13622"/>
                  </a:lnTo>
                  <a:lnTo>
                    <a:pt x="15814" y="13704"/>
                  </a:lnTo>
                  <a:lnTo>
                    <a:pt x="15693" y="13746"/>
                  </a:lnTo>
                  <a:lnTo>
                    <a:pt x="15735" y="13780"/>
                  </a:lnTo>
                  <a:lnTo>
                    <a:pt x="15656" y="13942"/>
                  </a:lnTo>
                  <a:lnTo>
                    <a:pt x="15498" y="14152"/>
                  </a:lnTo>
                  <a:lnTo>
                    <a:pt x="15377" y="14023"/>
                  </a:lnTo>
                  <a:lnTo>
                    <a:pt x="15377" y="14104"/>
                  </a:lnTo>
                  <a:lnTo>
                    <a:pt x="15424" y="14233"/>
                  </a:lnTo>
                  <a:lnTo>
                    <a:pt x="15266" y="14476"/>
                  </a:lnTo>
                  <a:lnTo>
                    <a:pt x="15220" y="14266"/>
                  </a:lnTo>
                  <a:lnTo>
                    <a:pt x="15187" y="14152"/>
                  </a:lnTo>
                  <a:lnTo>
                    <a:pt x="15266" y="13990"/>
                  </a:lnTo>
                  <a:lnTo>
                    <a:pt x="15141" y="14023"/>
                  </a:lnTo>
                  <a:lnTo>
                    <a:pt x="15108" y="14314"/>
                  </a:lnTo>
                  <a:lnTo>
                    <a:pt x="14950" y="14266"/>
                  </a:lnTo>
                  <a:lnTo>
                    <a:pt x="15141" y="14428"/>
                  </a:lnTo>
                  <a:lnTo>
                    <a:pt x="15108" y="14509"/>
                  </a:lnTo>
                  <a:lnTo>
                    <a:pt x="15062" y="14671"/>
                  </a:lnTo>
                  <a:lnTo>
                    <a:pt x="15187" y="14714"/>
                  </a:lnTo>
                  <a:lnTo>
                    <a:pt x="15187" y="14909"/>
                  </a:lnTo>
                  <a:lnTo>
                    <a:pt x="15141" y="14795"/>
                  </a:lnTo>
                  <a:lnTo>
                    <a:pt x="15108" y="14876"/>
                  </a:lnTo>
                  <a:lnTo>
                    <a:pt x="14983" y="14909"/>
                  </a:lnTo>
                  <a:lnTo>
                    <a:pt x="15187" y="14957"/>
                  </a:lnTo>
                  <a:lnTo>
                    <a:pt x="15108" y="15119"/>
                  </a:lnTo>
                  <a:lnTo>
                    <a:pt x="14950" y="15071"/>
                  </a:lnTo>
                  <a:lnTo>
                    <a:pt x="15029" y="15200"/>
                  </a:lnTo>
                  <a:lnTo>
                    <a:pt x="14634" y="15443"/>
                  </a:lnTo>
                  <a:lnTo>
                    <a:pt x="14355" y="15601"/>
                  </a:lnTo>
                  <a:lnTo>
                    <a:pt x="14072" y="15801"/>
                  </a:lnTo>
                  <a:lnTo>
                    <a:pt x="13840" y="16120"/>
                  </a:lnTo>
                  <a:lnTo>
                    <a:pt x="13882" y="16525"/>
                  </a:lnTo>
                  <a:lnTo>
                    <a:pt x="13919" y="16892"/>
                  </a:lnTo>
                  <a:lnTo>
                    <a:pt x="13998" y="17169"/>
                  </a:lnTo>
                  <a:lnTo>
                    <a:pt x="13882" y="17574"/>
                  </a:lnTo>
                  <a:lnTo>
                    <a:pt x="13724" y="17574"/>
                  </a:lnTo>
                  <a:lnTo>
                    <a:pt x="13603" y="17412"/>
                  </a:lnTo>
                  <a:lnTo>
                    <a:pt x="13524" y="17135"/>
                  </a:lnTo>
                  <a:lnTo>
                    <a:pt x="13524" y="16926"/>
                  </a:lnTo>
                  <a:lnTo>
                    <a:pt x="13445" y="16892"/>
                  </a:lnTo>
                  <a:lnTo>
                    <a:pt x="13491" y="16730"/>
                  </a:lnTo>
                  <a:lnTo>
                    <a:pt x="13412" y="16525"/>
                  </a:lnTo>
                  <a:lnTo>
                    <a:pt x="13254" y="16363"/>
                  </a:lnTo>
                  <a:lnTo>
                    <a:pt x="13017" y="16492"/>
                  </a:lnTo>
                  <a:lnTo>
                    <a:pt x="12859" y="16282"/>
                  </a:lnTo>
                  <a:lnTo>
                    <a:pt x="12548" y="16282"/>
                  </a:lnTo>
                  <a:lnTo>
                    <a:pt x="12455" y="16249"/>
                  </a:lnTo>
                  <a:lnTo>
                    <a:pt x="12186" y="16282"/>
                  </a:lnTo>
                  <a:lnTo>
                    <a:pt x="11949" y="16282"/>
                  </a:lnTo>
                  <a:lnTo>
                    <a:pt x="12144" y="16411"/>
                  </a:lnTo>
                  <a:lnTo>
                    <a:pt x="12186" y="16525"/>
                  </a:lnTo>
                  <a:lnTo>
                    <a:pt x="11986" y="16573"/>
                  </a:lnTo>
                  <a:lnTo>
                    <a:pt x="11717" y="16444"/>
                  </a:lnTo>
                  <a:lnTo>
                    <a:pt x="11401" y="16411"/>
                  </a:lnTo>
                  <a:lnTo>
                    <a:pt x="11122" y="16411"/>
                  </a:lnTo>
                  <a:lnTo>
                    <a:pt x="10885" y="16573"/>
                  </a:lnTo>
                  <a:lnTo>
                    <a:pt x="10616" y="16687"/>
                  </a:lnTo>
                  <a:lnTo>
                    <a:pt x="10369" y="16926"/>
                  </a:lnTo>
                  <a:lnTo>
                    <a:pt x="10411" y="17250"/>
                  </a:lnTo>
                  <a:lnTo>
                    <a:pt x="10369" y="17412"/>
                  </a:lnTo>
                  <a:lnTo>
                    <a:pt x="10290" y="17459"/>
                  </a:lnTo>
                  <a:lnTo>
                    <a:pt x="10253" y="17655"/>
                  </a:lnTo>
                  <a:lnTo>
                    <a:pt x="10211" y="17898"/>
                  </a:lnTo>
                  <a:lnTo>
                    <a:pt x="10174" y="18174"/>
                  </a:lnTo>
                  <a:lnTo>
                    <a:pt x="10253" y="18379"/>
                  </a:lnTo>
                  <a:lnTo>
                    <a:pt x="10174" y="18332"/>
                  </a:lnTo>
                  <a:lnTo>
                    <a:pt x="10253" y="18541"/>
                  </a:lnTo>
                  <a:lnTo>
                    <a:pt x="10369" y="18785"/>
                  </a:lnTo>
                  <a:lnTo>
                    <a:pt x="10448" y="19028"/>
                  </a:lnTo>
                  <a:lnTo>
                    <a:pt x="10648" y="19104"/>
                  </a:lnTo>
                  <a:lnTo>
                    <a:pt x="10774" y="19185"/>
                  </a:lnTo>
                  <a:lnTo>
                    <a:pt x="11085" y="19142"/>
                  </a:lnTo>
                  <a:lnTo>
                    <a:pt x="11275" y="19061"/>
                  </a:lnTo>
                  <a:lnTo>
                    <a:pt x="11559" y="18947"/>
                  </a:lnTo>
                  <a:lnTo>
                    <a:pt x="11638" y="18818"/>
                  </a:lnTo>
                  <a:lnTo>
                    <a:pt x="11717" y="18575"/>
                  </a:lnTo>
                  <a:lnTo>
                    <a:pt x="11796" y="18494"/>
                  </a:lnTo>
                  <a:lnTo>
                    <a:pt x="12028" y="18413"/>
                  </a:lnTo>
                  <a:lnTo>
                    <a:pt x="12186" y="18379"/>
                  </a:lnTo>
                  <a:lnTo>
                    <a:pt x="12423" y="18413"/>
                  </a:lnTo>
                  <a:lnTo>
                    <a:pt x="12423" y="18575"/>
                  </a:lnTo>
                  <a:lnTo>
                    <a:pt x="12297" y="18737"/>
                  </a:lnTo>
                  <a:lnTo>
                    <a:pt x="12186" y="18866"/>
                  </a:lnTo>
                  <a:lnTo>
                    <a:pt x="12265" y="18899"/>
                  </a:lnTo>
                  <a:lnTo>
                    <a:pt x="12186" y="19142"/>
                  </a:lnTo>
                  <a:lnTo>
                    <a:pt x="12107" y="19061"/>
                  </a:lnTo>
                  <a:lnTo>
                    <a:pt x="12065" y="19142"/>
                  </a:lnTo>
                  <a:lnTo>
                    <a:pt x="11986" y="19142"/>
                  </a:lnTo>
                  <a:lnTo>
                    <a:pt x="11875" y="19266"/>
                  </a:lnTo>
                  <a:lnTo>
                    <a:pt x="11512" y="19266"/>
                  </a:lnTo>
                  <a:lnTo>
                    <a:pt x="11433" y="19428"/>
                  </a:lnTo>
                  <a:lnTo>
                    <a:pt x="11591" y="19590"/>
                  </a:lnTo>
                  <a:lnTo>
                    <a:pt x="11559" y="19671"/>
                  </a:lnTo>
                  <a:lnTo>
                    <a:pt x="11322" y="19671"/>
                  </a:lnTo>
                  <a:lnTo>
                    <a:pt x="11196" y="19833"/>
                  </a:lnTo>
                  <a:lnTo>
                    <a:pt x="11243" y="19914"/>
                  </a:lnTo>
                  <a:lnTo>
                    <a:pt x="11164" y="19995"/>
                  </a:lnTo>
                  <a:lnTo>
                    <a:pt x="11043" y="19833"/>
                  </a:lnTo>
                  <a:lnTo>
                    <a:pt x="10774" y="19671"/>
                  </a:lnTo>
                  <a:lnTo>
                    <a:pt x="10616" y="19671"/>
                  </a:lnTo>
                  <a:lnTo>
                    <a:pt x="10290" y="19786"/>
                  </a:lnTo>
                  <a:lnTo>
                    <a:pt x="9863" y="19542"/>
                  </a:lnTo>
                  <a:lnTo>
                    <a:pt x="9501" y="19428"/>
                  </a:lnTo>
                  <a:lnTo>
                    <a:pt x="9189" y="19223"/>
                  </a:lnTo>
                  <a:lnTo>
                    <a:pt x="8920" y="19142"/>
                  </a:lnTo>
                  <a:lnTo>
                    <a:pt x="8636" y="18947"/>
                  </a:lnTo>
                  <a:lnTo>
                    <a:pt x="8479" y="18656"/>
                  </a:lnTo>
                  <a:lnTo>
                    <a:pt x="8557" y="18622"/>
                  </a:lnTo>
                  <a:lnTo>
                    <a:pt x="8557" y="18494"/>
                  </a:lnTo>
                  <a:lnTo>
                    <a:pt x="8604" y="18413"/>
                  </a:lnTo>
                  <a:lnTo>
                    <a:pt x="8516" y="18174"/>
                  </a:lnTo>
                  <a:lnTo>
                    <a:pt x="8400" y="17898"/>
                  </a:lnTo>
                  <a:lnTo>
                    <a:pt x="8200" y="17622"/>
                  </a:lnTo>
                  <a:lnTo>
                    <a:pt x="7851" y="17250"/>
                  </a:lnTo>
                  <a:lnTo>
                    <a:pt x="7930" y="17135"/>
                  </a:lnTo>
                  <a:lnTo>
                    <a:pt x="7884" y="17007"/>
                  </a:lnTo>
                  <a:lnTo>
                    <a:pt x="7693" y="16849"/>
                  </a:lnTo>
                  <a:lnTo>
                    <a:pt x="7693" y="16730"/>
                  </a:lnTo>
                  <a:lnTo>
                    <a:pt x="7614" y="16730"/>
                  </a:lnTo>
                  <a:lnTo>
                    <a:pt x="7494" y="16525"/>
                  </a:lnTo>
                  <a:lnTo>
                    <a:pt x="7336" y="16201"/>
                  </a:lnTo>
                  <a:lnTo>
                    <a:pt x="7336" y="15877"/>
                  </a:lnTo>
                  <a:lnTo>
                    <a:pt x="6987" y="15639"/>
                  </a:lnTo>
                  <a:lnTo>
                    <a:pt x="6941" y="16087"/>
                  </a:lnTo>
                  <a:lnTo>
                    <a:pt x="7099" y="16282"/>
                  </a:lnTo>
                  <a:lnTo>
                    <a:pt x="7224" y="16573"/>
                  </a:lnTo>
                  <a:lnTo>
                    <a:pt x="7224" y="16687"/>
                  </a:lnTo>
                  <a:lnTo>
                    <a:pt x="7303" y="16768"/>
                  </a:lnTo>
                  <a:lnTo>
                    <a:pt x="7415" y="17054"/>
                  </a:lnTo>
                  <a:lnTo>
                    <a:pt x="7415" y="16926"/>
                  </a:lnTo>
                  <a:lnTo>
                    <a:pt x="7573" y="17459"/>
                  </a:lnTo>
                  <a:lnTo>
                    <a:pt x="7647" y="17622"/>
                  </a:lnTo>
                  <a:lnTo>
                    <a:pt x="7693" y="17736"/>
                  </a:lnTo>
                  <a:lnTo>
                    <a:pt x="7726" y="17931"/>
                  </a:lnTo>
                  <a:lnTo>
                    <a:pt x="7647" y="18012"/>
                  </a:lnTo>
                  <a:lnTo>
                    <a:pt x="7573" y="17850"/>
                  </a:lnTo>
                  <a:lnTo>
                    <a:pt x="7224" y="17459"/>
                  </a:lnTo>
                  <a:lnTo>
                    <a:pt x="7257" y="17135"/>
                  </a:lnTo>
                  <a:lnTo>
                    <a:pt x="7099" y="16926"/>
                  </a:lnTo>
                  <a:lnTo>
                    <a:pt x="7020" y="16973"/>
                  </a:lnTo>
                  <a:lnTo>
                    <a:pt x="6783" y="16687"/>
                  </a:lnTo>
                  <a:lnTo>
                    <a:pt x="6941" y="16730"/>
                  </a:lnTo>
                  <a:lnTo>
                    <a:pt x="6987" y="16525"/>
                  </a:lnTo>
                  <a:lnTo>
                    <a:pt x="6829" y="16282"/>
                  </a:lnTo>
                  <a:lnTo>
                    <a:pt x="6704" y="16120"/>
                  </a:lnTo>
                  <a:lnTo>
                    <a:pt x="6625" y="15720"/>
                  </a:lnTo>
                  <a:lnTo>
                    <a:pt x="6551" y="15443"/>
                  </a:lnTo>
                  <a:lnTo>
                    <a:pt x="6504" y="15200"/>
                  </a:lnTo>
                  <a:lnTo>
                    <a:pt x="6346" y="15038"/>
                  </a:lnTo>
                  <a:lnTo>
                    <a:pt x="6188" y="14909"/>
                  </a:lnTo>
                  <a:lnTo>
                    <a:pt x="5951" y="14876"/>
                  </a:lnTo>
                  <a:lnTo>
                    <a:pt x="5951" y="14633"/>
                  </a:lnTo>
                  <a:lnTo>
                    <a:pt x="5798" y="14314"/>
                  </a:lnTo>
                  <a:lnTo>
                    <a:pt x="5840" y="14185"/>
                  </a:lnTo>
                  <a:lnTo>
                    <a:pt x="5761" y="14104"/>
                  </a:lnTo>
                  <a:lnTo>
                    <a:pt x="5761" y="13942"/>
                  </a:lnTo>
                  <a:lnTo>
                    <a:pt x="5840" y="13990"/>
                  </a:lnTo>
                  <a:lnTo>
                    <a:pt x="5798" y="13780"/>
                  </a:lnTo>
                  <a:lnTo>
                    <a:pt x="5682" y="13827"/>
                  </a:lnTo>
                  <a:lnTo>
                    <a:pt x="5603" y="13541"/>
                  </a:lnTo>
                  <a:lnTo>
                    <a:pt x="5603" y="13265"/>
                  </a:lnTo>
                  <a:lnTo>
                    <a:pt x="5561" y="13136"/>
                  </a:lnTo>
                  <a:lnTo>
                    <a:pt x="5682" y="12779"/>
                  </a:lnTo>
                  <a:lnTo>
                    <a:pt x="5719" y="12331"/>
                  </a:lnTo>
                  <a:lnTo>
                    <a:pt x="5951" y="11845"/>
                  </a:lnTo>
                  <a:lnTo>
                    <a:pt x="6109" y="11406"/>
                  </a:lnTo>
                  <a:lnTo>
                    <a:pt x="6188" y="11087"/>
                  </a:lnTo>
                  <a:lnTo>
                    <a:pt x="6235" y="10558"/>
                  </a:lnTo>
                  <a:lnTo>
                    <a:pt x="6504" y="10682"/>
                  </a:lnTo>
                  <a:lnTo>
                    <a:pt x="6504" y="10844"/>
                  </a:lnTo>
                  <a:lnTo>
                    <a:pt x="6472" y="11006"/>
                  </a:lnTo>
                  <a:lnTo>
                    <a:pt x="6625" y="10877"/>
                  </a:lnTo>
                  <a:lnTo>
                    <a:pt x="6671" y="10520"/>
                  </a:lnTo>
                  <a:lnTo>
                    <a:pt x="6625" y="10357"/>
                  </a:lnTo>
                  <a:lnTo>
                    <a:pt x="6472" y="10153"/>
                  </a:lnTo>
                  <a:lnTo>
                    <a:pt x="6393" y="9828"/>
                  </a:lnTo>
                  <a:lnTo>
                    <a:pt x="5998" y="9552"/>
                  </a:lnTo>
                  <a:lnTo>
                    <a:pt x="5951" y="9428"/>
                  </a:lnTo>
                  <a:lnTo>
                    <a:pt x="6030" y="8632"/>
                  </a:lnTo>
                  <a:lnTo>
                    <a:pt x="6156" y="8470"/>
                  </a:lnTo>
                  <a:lnTo>
                    <a:pt x="5919" y="8632"/>
                  </a:lnTo>
                  <a:lnTo>
                    <a:pt x="5840" y="8227"/>
                  </a:lnTo>
                  <a:lnTo>
                    <a:pt x="6030" y="7984"/>
                  </a:lnTo>
                  <a:lnTo>
                    <a:pt x="6156" y="7664"/>
                  </a:lnTo>
                  <a:lnTo>
                    <a:pt x="6109" y="7745"/>
                  </a:lnTo>
                  <a:lnTo>
                    <a:pt x="5951" y="7984"/>
                  </a:lnTo>
                  <a:lnTo>
                    <a:pt x="5840" y="8065"/>
                  </a:lnTo>
                  <a:lnTo>
                    <a:pt x="5840" y="7941"/>
                  </a:lnTo>
                  <a:lnTo>
                    <a:pt x="5951" y="7779"/>
                  </a:lnTo>
                  <a:lnTo>
                    <a:pt x="5919" y="7617"/>
                  </a:lnTo>
                  <a:lnTo>
                    <a:pt x="5840" y="7617"/>
                  </a:lnTo>
                  <a:lnTo>
                    <a:pt x="5719" y="7698"/>
                  </a:lnTo>
                  <a:lnTo>
                    <a:pt x="5682" y="7698"/>
                  </a:lnTo>
                  <a:lnTo>
                    <a:pt x="5798" y="7583"/>
                  </a:lnTo>
                  <a:lnTo>
                    <a:pt x="5840" y="7421"/>
                  </a:lnTo>
                  <a:lnTo>
                    <a:pt x="5872" y="7293"/>
                  </a:lnTo>
                  <a:lnTo>
                    <a:pt x="5798" y="7293"/>
                  </a:lnTo>
                  <a:lnTo>
                    <a:pt x="5798" y="7212"/>
                  </a:lnTo>
                  <a:lnTo>
                    <a:pt x="5719" y="7054"/>
                  </a:lnTo>
                  <a:lnTo>
                    <a:pt x="5798" y="6935"/>
                  </a:lnTo>
                  <a:lnTo>
                    <a:pt x="5840" y="6973"/>
                  </a:lnTo>
                  <a:lnTo>
                    <a:pt x="5798" y="6811"/>
                  </a:lnTo>
                  <a:lnTo>
                    <a:pt x="5719" y="6697"/>
                  </a:lnTo>
                  <a:lnTo>
                    <a:pt x="5798" y="6568"/>
                  </a:lnTo>
                  <a:lnTo>
                    <a:pt x="5761" y="6616"/>
                  </a:lnTo>
                  <a:lnTo>
                    <a:pt x="5682" y="6535"/>
                  </a:lnTo>
                  <a:lnTo>
                    <a:pt x="5719" y="6163"/>
                  </a:lnTo>
                  <a:lnTo>
                    <a:pt x="5561" y="6568"/>
                  </a:lnTo>
                  <a:lnTo>
                    <a:pt x="5482" y="6487"/>
                  </a:lnTo>
                  <a:lnTo>
                    <a:pt x="5528" y="6244"/>
                  </a:lnTo>
                  <a:lnTo>
                    <a:pt x="5449" y="6325"/>
                  </a:lnTo>
                  <a:lnTo>
                    <a:pt x="5370" y="6211"/>
                  </a:lnTo>
                  <a:lnTo>
                    <a:pt x="5403" y="6487"/>
                  </a:lnTo>
                  <a:lnTo>
                    <a:pt x="5292" y="6535"/>
                  </a:lnTo>
                  <a:lnTo>
                    <a:pt x="5213" y="6406"/>
                  </a:lnTo>
                  <a:lnTo>
                    <a:pt x="5134" y="6130"/>
                  </a:lnTo>
                  <a:lnTo>
                    <a:pt x="5166" y="6087"/>
                  </a:lnTo>
                  <a:lnTo>
                    <a:pt x="5087" y="6087"/>
                  </a:lnTo>
                  <a:lnTo>
                    <a:pt x="4976" y="5887"/>
                  </a:lnTo>
                  <a:lnTo>
                    <a:pt x="5008" y="5806"/>
                  </a:lnTo>
                  <a:lnTo>
                    <a:pt x="5055" y="5729"/>
                  </a:lnTo>
                  <a:lnTo>
                    <a:pt x="5087" y="5844"/>
                  </a:lnTo>
                  <a:lnTo>
                    <a:pt x="5166" y="5763"/>
                  </a:lnTo>
                  <a:lnTo>
                    <a:pt x="5134" y="5682"/>
                  </a:lnTo>
                  <a:lnTo>
                    <a:pt x="4976" y="5763"/>
                  </a:lnTo>
                  <a:lnTo>
                    <a:pt x="4850" y="5763"/>
                  </a:lnTo>
                  <a:lnTo>
                    <a:pt x="4776" y="5682"/>
                  </a:lnTo>
                  <a:lnTo>
                    <a:pt x="4818" y="5601"/>
                  </a:lnTo>
                  <a:lnTo>
                    <a:pt x="4697" y="5648"/>
                  </a:lnTo>
                  <a:lnTo>
                    <a:pt x="4571" y="5520"/>
                  </a:lnTo>
                  <a:lnTo>
                    <a:pt x="4302" y="5486"/>
                  </a:lnTo>
                  <a:lnTo>
                    <a:pt x="4177" y="5324"/>
                  </a:lnTo>
                  <a:lnTo>
                    <a:pt x="4256" y="5276"/>
                  </a:lnTo>
                  <a:lnTo>
                    <a:pt x="4256" y="5195"/>
                  </a:lnTo>
                  <a:lnTo>
                    <a:pt x="4144" y="5276"/>
                  </a:lnTo>
                  <a:lnTo>
                    <a:pt x="4065" y="5195"/>
                  </a:lnTo>
                  <a:lnTo>
                    <a:pt x="3944" y="5081"/>
                  </a:lnTo>
                  <a:lnTo>
                    <a:pt x="3986" y="5000"/>
                  </a:lnTo>
                  <a:lnTo>
                    <a:pt x="4098" y="4919"/>
                  </a:lnTo>
                  <a:lnTo>
                    <a:pt x="3907" y="4957"/>
                  </a:lnTo>
                  <a:lnTo>
                    <a:pt x="3786" y="4957"/>
                  </a:lnTo>
                  <a:lnTo>
                    <a:pt x="3754" y="4919"/>
                  </a:lnTo>
                  <a:lnTo>
                    <a:pt x="3707" y="4919"/>
                  </a:lnTo>
                  <a:lnTo>
                    <a:pt x="3628" y="5038"/>
                  </a:lnTo>
                  <a:lnTo>
                    <a:pt x="3675" y="5114"/>
                  </a:lnTo>
                  <a:lnTo>
                    <a:pt x="3438" y="5324"/>
                  </a:lnTo>
                  <a:lnTo>
                    <a:pt x="3280" y="5276"/>
                  </a:lnTo>
                  <a:lnTo>
                    <a:pt x="3001" y="5439"/>
                  </a:lnTo>
                  <a:lnTo>
                    <a:pt x="2843" y="5520"/>
                  </a:lnTo>
                  <a:lnTo>
                    <a:pt x="2685" y="5520"/>
                  </a:lnTo>
                  <a:lnTo>
                    <a:pt x="2732" y="5439"/>
                  </a:lnTo>
                  <a:lnTo>
                    <a:pt x="2964" y="5324"/>
                  </a:lnTo>
                  <a:lnTo>
                    <a:pt x="2806" y="5324"/>
                  </a:lnTo>
                  <a:lnTo>
                    <a:pt x="2806" y="5276"/>
                  </a:lnTo>
                  <a:lnTo>
                    <a:pt x="2922" y="5162"/>
                  </a:lnTo>
                  <a:lnTo>
                    <a:pt x="3122" y="4919"/>
                  </a:lnTo>
                  <a:lnTo>
                    <a:pt x="3312" y="4838"/>
                  </a:lnTo>
                  <a:lnTo>
                    <a:pt x="3359" y="4876"/>
                  </a:lnTo>
                  <a:lnTo>
                    <a:pt x="3470" y="4838"/>
                  </a:lnTo>
                  <a:lnTo>
                    <a:pt x="3438" y="4795"/>
                  </a:lnTo>
                  <a:lnTo>
                    <a:pt x="3549" y="4714"/>
                  </a:lnTo>
                  <a:lnTo>
                    <a:pt x="3391" y="4714"/>
                  </a:lnTo>
                  <a:lnTo>
                    <a:pt x="3438" y="4600"/>
                  </a:lnTo>
                  <a:lnTo>
                    <a:pt x="3280" y="4714"/>
                  </a:lnTo>
                  <a:lnTo>
                    <a:pt x="3043" y="4838"/>
                  </a:lnTo>
                  <a:lnTo>
                    <a:pt x="2806" y="5038"/>
                  </a:lnTo>
                  <a:lnTo>
                    <a:pt x="2732" y="5038"/>
                  </a:lnTo>
                  <a:lnTo>
                    <a:pt x="2764" y="5114"/>
                  </a:lnTo>
                  <a:lnTo>
                    <a:pt x="2685" y="5162"/>
                  </a:lnTo>
                  <a:lnTo>
                    <a:pt x="2481" y="5276"/>
                  </a:lnTo>
                  <a:lnTo>
                    <a:pt x="2211" y="5486"/>
                  </a:lnTo>
                  <a:lnTo>
                    <a:pt x="2290" y="5520"/>
                  </a:lnTo>
                  <a:lnTo>
                    <a:pt x="2323" y="5601"/>
                  </a:lnTo>
                  <a:lnTo>
                    <a:pt x="2012" y="5844"/>
                  </a:lnTo>
                  <a:lnTo>
                    <a:pt x="1696" y="6006"/>
                  </a:lnTo>
                  <a:lnTo>
                    <a:pt x="1426" y="6163"/>
                  </a:lnTo>
                  <a:lnTo>
                    <a:pt x="1069" y="6406"/>
                  </a:lnTo>
                  <a:lnTo>
                    <a:pt x="878" y="6535"/>
                  </a:lnTo>
                  <a:lnTo>
                    <a:pt x="706" y="6649"/>
                  </a:lnTo>
                  <a:lnTo>
                    <a:pt x="474" y="6778"/>
                  </a:lnTo>
                  <a:lnTo>
                    <a:pt x="474" y="6697"/>
                  </a:lnTo>
                  <a:lnTo>
                    <a:pt x="358" y="6730"/>
                  </a:lnTo>
                  <a:lnTo>
                    <a:pt x="79" y="6811"/>
                  </a:lnTo>
                  <a:lnTo>
                    <a:pt x="125" y="6730"/>
                  </a:lnTo>
                  <a:lnTo>
                    <a:pt x="46" y="6778"/>
                  </a:lnTo>
                  <a:lnTo>
                    <a:pt x="0" y="6811"/>
                  </a:lnTo>
                  <a:lnTo>
                    <a:pt x="0" y="6730"/>
                  </a:lnTo>
                  <a:lnTo>
                    <a:pt x="0" y="6649"/>
                  </a:lnTo>
                  <a:lnTo>
                    <a:pt x="79" y="6568"/>
                  </a:lnTo>
                  <a:lnTo>
                    <a:pt x="316" y="6568"/>
                  </a:lnTo>
                  <a:lnTo>
                    <a:pt x="279" y="6616"/>
                  </a:lnTo>
                  <a:lnTo>
                    <a:pt x="316" y="6649"/>
                  </a:lnTo>
                  <a:lnTo>
                    <a:pt x="358" y="6616"/>
                  </a:lnTo>
                  <a:lnTo>
                    <a:pt x="395" y="6649"/>
                  </a:lnTo>
                  <a:lnTo>
                    <a:pt x="395" y="6535"/>
                  </a:lnTo>
                  <a:lnTo>
                    <a:pt x="516" y="6406"/>
                  </a:lnTo>
                  <a:lnTo>
                    <a:pt x="799" y="6244"/>
                  </a:lnTo>
                  <a:lnTo>
                    <a:pt x="911" y="6292"/>
                  </a:lnTo>
                  <a:lnTo>
                    <a:pt x="990" y="6130"/>
                  </a:lnTo>
                  <a:lnTo>
                    <a:pt x="1226" y="6006"/>
                  </a:lnTo>
                  <a:lnTo>
                    <a:pt x="1268" y="6006"/>
                  </a:lnTo>
                  <a:lnTo>
                    <a:pt x="1268" y="5968"/>
                  </a:lnTo>
                  <a:lnTo>
                    <a:pt x="1380" y="5729"/>
                  </a:lnTo>
                  <a:lnTo>
                    <a:pt x="1459" y="5648"/>
                  </a:lnTo>
                  <a:lnTo>
                    <a:pt x="1696" y="5405"/>
                  </a:lnTo>
                  <a:lnTo>
                    <a:pt x="1347" y="5486"/>
                  </a:lnTo>
                  <a:lnTo>
                    <a:pt x="1426" y="5276"/>
                  </a:lnTo>
                  <a:lnTo>
                    <a:pt x="1189" y="5567"/>
                  </a:lnTo>
                  <a:lnTo>
                    <a:pt x="1148" y="5324"/>
                  </a:lnTo>
                  <a:lnTo>
                    <a:pt x="1110" y="5357"/>
                  </a:lnTo>
                  <a:lnTo>
                    <a:pt x="1069" y="5243"/>
                  </a:lnTo>
                  <a:lnTo>
                    <a:pt x="799" y="5357"/>
                  </a:lnTo>
                  <a:lnTo>
                    <a:pt x="674" y="5324"/>
                  </a:lnTo>
                  <a:lnTo>
                    <a:pt x="753" y="5276"/>
                  </a:lnTo>
                  <a:lnTo>
                    <a:pt x="799" y="5114"/>
                  </a:lnTo>
                  <a:lnTo>
                    <a:pt x="911" y="5000"/>
                  </a:lnTo>
                  <a:lnTo>
                    <a:pt x="1031" y="4552"/>
                  </a:lnTo>
                  <a:lnTo>
                    <a:pt x="911" y="4757"/>
                  </a:lnTo>
                  <a:lnTo>
                    <a:pt x="753" y="4757"/>
                  </a:lnTo>
                  <a:lnTo>
                    <a:pt x="595" y="4714"/>
                  </a:lnTo>
                  <a:lnTo>
                    <a:pt x="595" y="4519"/>
                  </a:lnTo>
                  <a:lnTo>
                    <a:pt x="516" y="4357"/>
                  </a:lnTo>
                  <a:lnTo>
                    <a:pt x="674" y="4228"/>
                  </a:lnTo>
                  <a:lnTo>
                    <a:pt x="832" y="4357"/>
                  </a:lnTo>
                  <a:lnTo>
                    <a:pt x="832" y="4438"/>
                  </a:lnTo>
                  <a:lnTo>
                    <a:pt x="957" y="4309"/>
                  </a:lnTo>
                  <a:lnTo>
                    <a:pt x="990" y="4113"/>
                  </a:lnTo>
                  <a:lnTo>
                    <a:pt x="878" y="4194"/>
                  </a:lnTo>
                  <a:lnTo>
                    <a:pt x="799" y="4228"/>
                  </a:lnTo>
                  <a:lnTo>
                    <a:pt x="674" y="4147"/>
                  </a:lnTo>
                  <a:lnTo>
                    <a:pt x="627" y="3951"/>
                  </a:lnTo>
                  <a:lnTo>
                    <a:pt x="674" y="3827"/>
                  </a:lnTo>
                  <a:lnTo>
                    <a:pt x="706" y="3746"/>
                  </a:lnTo>
                  <a:lnTo>
                    <a:pt x="799" y="3746"/>
                  </a:lnTo>
                  <a:lnTo>
                    <a:pt x="878" y="3584"/>
                  </a:lnTo>
                  <a:lnTo>
                    <a:pt x="1069" y="3422"/>
                  </a:lnTo>
                  <a:lnTo>
                    <a:pt x="1268" y="3341"/>
                  </a:lnTo>
                  <a:lnTo>
                    <a:pt x="1189" y="3341"/>
                  </a:lnTo>
                  <a:lnTo>
                    <a:pt x="1347" y="3179"/>
                  </a:lnTo>
                  <a:lnTo>
                    <a:pt x="1505" y="3146"/>
                  </a:lnTo>
                  <a:lnTo>
                    <a:pt x="1459" y="3260"/>
                  </a:lnTo>
                  <a:lnTo>
                    <a:pt x="1617" y="3260"/>
                  </a:lnTo>
                  <a:lnTo>
                    <a:pt x="1854" y="3098"/>
                  </a:lnTo>
                  <a:lnTo>
                    <a:pt x="1933" y="3146"/>
                  </a:lnTo>
                  <a:lnTo>
                    <a:pt x="2211" y="3017"/>
                  </a:lnTo>
                  <a:lnTo>
                    <a:pt x="2290" y="2822"/>
                  </a:lnTo>
                  <a:lnTo>
                    <a:pt x="2290" y="2698"/>
                  </a:lnTo>
                  <a:lnTo>
                    <a:pt x="2448" y="2617"/>
                  </a:lnTo>
                  <a:lnTo>
                    <a:pt x="2481" y="2502"/>
                  </a:lnTo>
                  <a:lnTo>
                    <a:pt x="2369" y="2536"/>
                  </a:lnTo>
                  <a:lnTo>
                    <a:pt x="2053" y="2660"/>
                  </a:lnTo>
                  <a:lnTo>
                    <a:pt x="1979" y="2583"/>
                  </a:lnTo>
                  <a:lnTo>
                    <a:pt x="1900" y="2502"/>
                  </a:lnTo>
                  <a:lnTo>
                    <a:pt x="1696" y="2502"/>
                  </a:lnTo>
                  <a:lnTo>
                    <a:pt x="1505" y="2340"/>
                  </a:lnTo>
                  <a:lnTo>
                    <a:pt x="1584" y="2178"/>
                  </a:lnTo>
                  <a:lnTo>
                    <a:pt x="1584" y="1969"/>
                  </a:lnTo>
                  <a:lnTo>
                    <a:pt x="1663" y="2050"/>
                  </a:lnTo>
                  <a:lnTo>
                    <a:pt x="1742" y="2131"/>
                  </a:lnTo>
                  <a:lnTo>
                    <a:pt x="1854" y="2097"/>
                  </a:lnTo>
                  <a:lnTo>
                    <a:pt x="1742" y="2050"/>
                  </a:lnTo>
                  <a:lnTo>
                    <a:pt x="1584" y="1888"/>
                  </a:lnTo>
                  <a:lnTo>
                    <a:pt x="1505" y="1811"/>
                  </a:lnTo>
                  <a:lnTo>
                    <a:pt x="1538" y="1692"/>
                  </a:lnTo>
                  <a:lnTo>
                    <a:pt x="1584" y="1692"/>
                  </a:lnTo>
                  <a:lnTo>
                    <a:pt x="2012" y="1568"/>
                  </a:lnTo>
                  <a:lnTo>
                    <a:pt x="2012" y="1611"/>
                  </a:lnTo>
                  <a:lnTo>
                    <a:pt x="2132" y="1611"/>
                  </a:lnTo>
                  <a:lnTo>
                    <a:pt x="2132" y="1568"/>
                  </a:lnTo>
                  <a:lnTo>
                    <a:pt x="2402" y="1454"/>
                  </a:lnTo>
                  <a:lnTo>
                    <a:pt x="2560" y="1487"/>
                  </a:lnTo>
                  <a:lnTo>
                    <a:pt x="2448" y="1611"/>
                  </a:lnTo>
                  <a:lnTo>
                    <a:pt x="2402" y="1730"/>
                  </a:lnTo>
                  <a:lnTo>
                    <a:pt x="2732" y="1888"/>
                  </a:lnTo>
                  <a:lnTo>
                    <a:pt x="2885" y="1811"/>
                  </a:lnTo>
                  <a:lnTo>
                    <a:pt x="2843" y="1935"/>
                  </a:lnTo>
                  <a:lnTo>
                    <a:pt x="2922" y="1811"/>
                  </a:lnTo>
                  <a:lnTo>
                    <a:pt x="2885" y="1730"/>
                  </a:lnTo>
                  <a:lnTo>
                    <a:pt x="2806" y="1730"/>
                  </a:lnTo>
                  <a:lnTo>
                    <a:pt x="2885" y="1454"/>
                  </a:lnTo>
                  <a:lnTo>
                    <a:pt x="2922" y="1454"/>
                  </a:lnTo>
                  <a:lnTo>
                    <a:pt x="2922" y="1649"/>
                  </a:lnTo>
                  <a:lnTo>
                    <a:pt x="3001" y="1773"/>
                  </a:lnTo>
                  <a:lnTo>
                    <a:pt x="3154" y="1811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1018" y="2704"/>
              <a:ext cx="1029" cy="1475"/>
            </a:xfrm>
            <a:custGeom>
              <a:avLst/>
              <a:gdLst>
                <a:gd name="T0" fmla="*/ 2030 w 20000"/>
                <a:gd name="T1" fmla="*/ 1746 h 20000"/>
                <a:gd name="T2" fmla="*/ 2629 w 20000"/>
                <a:gd name="T3" fmla="*/ 2294 h 20000"/>
                <a:gd name="T4" fmla="*/ 3158 w 20000"/>
                <a:gd name="T5" fmla="*/ 2711 h 20000"/>
                <a:gd name="T6" fmla="*/ 4154 w 20000"/>
                <a:gd name="T7" fmla="*/ 2847 h 20000"/>
                <a:gd name="T8" fmla="*/ 4737 w 20000"/>
                <a:gd name="T9" fmla="*/ 2663 h 20000"/>
                <a:gd name="T10" fmla="*/ 5002 w 20000"/>
                <a:gd name="T11" fmla="*/ 3633 h 20000"/>
                <a:gd name="T12" fmla="*/ 4208 w 20000"/>
                <a:gd name="T13" fmla="*/ 4458 h 20000"/>
                <a:gd name="T14" fmla="*/ 3890 w 20000"/>
                <a:gd name="T15" fmla="*/ 5141 h 20000"/>
                <a:gd name="T16" fmla="*/ 4084 w 20000"/>
                <a:gd name="T17" fmla="*/ 5504 h 20000"/>
                <a:gd name="T18" fmla="*/ 4737 w 20000"/>
                <a:gd name="T19" fmla="*/ 7120 h 20000"/>
                <a:gd name="T20" fmla="*/ 6472 w 20000"/>
                <a:gd name="T21" fmla="*/ 8720 h 20000"/>
                <a:gd name="T22" fmla="*/ 7841 w 20000"/>
                <a:gd name="T23" fmla="*/ 10499 h 20000"/>
                <a:gd name="T24" fmla="*/ 7709 w 20000"/>
                <a:gd name="T25" fmla="*/ 12522 h 20000"/>
                <a:gd name="T26" fmla="*/ 7577 w 20000"/>
                <a:gd name="T27" fmla="*/ 14409 h 20000"/>
                <a:gd name="T28" fmla="*/ 7841 w 20000"/>
                <a:gd name="T29" fmla="*/ 15879 h 20000"/>
                <a:gd name="T30" fmla="*/ 8184 w 20000"/>
                <a:gd name="T31" fmla="*/ 16925 h 20000"/>
                <a:gd name="T32" fmla="*/ 7577 w 20000"/>
                <a:gd name="T33" fmla="*/ 17565 h 20000"/>
                <a:gd name="T34" fmla="*/ 8184 w 20000"/>
                <a:gd name="T35" fmla="*/ 18026 h 20000"/>
                <a:gd name="T36" fmla="*/ 8238 w 20000"/>
                <a:gd name="T37" fmla="*/ 18709 h 20000"/>
                <a:gd name="T38" fmla="*/ 9102 w 20000"/>
                <a:gd name="T39" fmla="*/ 19257 h 20000"/>
                <a:gd name="T40" fmla="*/ 9179 w 20000"/>
                <a:gd name="T41" fmla="*/ 19680 h 20000"/>
                <a:gd name="T42" fmla="*/ 9498 w 20000"/>
                <a:gd name="T43" fmla="*/ 19496 h 20000"/>
                <a:gd name="T44" fmla="*/ 9833 w 20000"/>
                <a:gd name="T45" fmla="*/ 19902 h 20000"/>
                <a:gd name="T46" fmla="*/ 10097 w 20000"/>
                <a:gd name="T47" fmla="*/ 18850 h 20000"/>
                <a:gd name="T48" fmla="*/ 10548 w 20000"/>
                <a:gd name="T49" fmla="*/ 17565 h 20000"/>
                <a:gd name="T50" fmla="*/ 10681 w 20000"/>
                <a:gd name="T51" fmla="*/ 16372 h 20000"/>
                <a:gd name="T52" fmla="*/ 11147 w 20000"/>
                <a:gd name="T53" fmla="*/ 16150 h 20000"/>
                <a:gd name="T54" fmla="*/ 10548 w 20000"/>
                <a:gd name="T55" fmla="*/ 15548 h 20000"/>
                <a:gd name="T56" fmla="*/ 11474 w 20000"/>
                <a:gd name="T57" fmla="*/ 15087 h 20000"/>
                <a:gd name="T58" fmla="*/ 13123 w 20000"/>
                <a:gd name="T59" fmla="*/ 14317 h 20000"/>
                <a:gd name="T60" fmla="*/ 12470 w 20000"/>
                <a:gd name="T61" fmla="*/ 13764 h 20000"/>
                <a:gd name="T62" fmla="*/ 13730 w 20000"/>
                <a:gd name="T63" fmla="*/ 13764 h 20000"/>
                <a:gd name="T64" fmla="*/ 14967 w 20000"/>
                <a:gd name="T65" fmla="*/ 12522 h 20000"/>
                <a:gd name="T66" fmla="*/ 15908 w 20000"/>
                <a:gd name="T67" fmla="*/ 10922 h 20000"/>
                <a:gd name="T68" fmla="*/ 18071 w 20000"/>
                <a:gd name="T69" fmla="*/ 10005 h 20000"/>
                <a:gd name="T70" fmla="*/ 18600 w 20000"/>
                <a:gd name="T71" fmla="*/ 8037 h 20000"/>
                <a:gd name="T72" fmla="*/ 19992 w 20000"/>
                <a:gd name="T73" fmla="*/ 6475 h 20000"/>
                <a:gd name="T74" fmla="*/ 17542 w 20000"/>
                <a:gd name="T75" fmla="*/ 5412 h 20000"/>
                <a:gd name="T76" fmla="*/ 15441 w 20000"/>
                <a:gd name="T77" fmla="*/ 4864 h 20000"/>
                <a:gd name="T78" fmla="*/ 14251 w 20000"/>
                <a:gd name="T79" fmla="*/ 5005 h 20000"/>
                <a:gd name="T80" fmla="*/ 14438 w 20000"/>
                <a:gd name="T81" fmla="*/ 4219 h 20000"/>
                <a:gd name="T82" fmla="*/ 13333 w 20000"/>
                <a:gd name="T83" fmla="*/ 3303 h 20000"/>
                <a:gd name="T84" fmla="*/ 11599 w 20000"/>
                <a:gd name="T85" fmla="*/ 3118 h 20000"/>
                <a:gd name="T86" fmla="*/ 10681 w 20000"/>
                <a:gd name="T87" fmla="*/ 2256 h 20000"/>
                <a:gd name="T88" fmla="*/ 9568 w 20000"/>
                <a:gd name="T89" fmla="*/ 2202 h 20000"/>
                <a:gd name="T90" fmla="*/ 7974 w 20000"/>
                <a:gd name="T91" fmla="*/ 1833 h 20000"/>
                <a:gd name="T92" fmla="*/ 7258 w 20000"/>
                <a:gd name="T93" fmla="*/ 2017 h 20000"/>
                <a:gd name="T94" fmla="*/ 7048 w 20000"/>
                <a:gd name="T95" fmla="*/ 1925 h 20000"/>
                <a:gd name="T96" fmla="*/ 6791 w 20000"/>
                <a:gd name="T97" fmla="*/ 1795 h 20000"/>
                <a:gd name="T98" fmla="*/ 5531 w 20000"/>
                <a:gd name="T99" fmla="*/ 2348 h 20000"/>
                <a:gd name="T100" fmla="*/ 4286 w 20000"/>
                <a:gd name="T101" fmla="*/ 2294 h 20000"/>
                <a:gd name="T102" fmla="*/ 3291 w 20000"/>
                <a:gd name="T103" fmla="*/ 2256 h 20000"/>
                <a:gd name="T104" fmla="*/ 3026 w 20000"/>
                <a:gd name="T105" fmla="*/ 1339 h 20000"/>
                <a:gd name="T106" fmla="*/ 2894 w 20000"/>
                <a:gd name="T107" fmla="*/ 694 h 20000"/>
                <a:gd name="T108" fmla="*/ 1245 w 20000"/>
                <a:gd name="T109" fmla="*/ 694 h 20000"/>
                <a:gd name="T110" fmla="*/ 1501 w 20000"/>
                <a:gd name="T111" fmla="*/ 0 h 20000"/>
                <a:gd name="T112" fmla="*/ 661 w 20000"/>
                <a:gd name="T113" fmla="*/ 602 h 20000"/>
                <a:gd name="T114" fmla="*/ 793 w 20000"/>
                <a:gd name="T115" fmla="*/ 119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00" h="20000">
                  <a:moveTo>
                    <a:pt x="1579" y="1285"/>
                  </a:moveTo>
                  <a:lnTo>
                    <a:pt x="1634" y="1339"/>
                  </a:lnTo>
                  <a:lnTo>
                    <a:pt x="1711" y="1377"/>
                  </a:lnTo>
                  <a:lnTo>
                    <a:pt x="1579" y="1377"/>
                  </a:lnTo>
                  <a:lnTo>
                    <a:pt x="1844" y="1611"/>
                  </a:lnTo>
                  <a:lnTo>
                    <a:pt x="2030" y="1746"/>
                  </a:lnTo>
                  <a:lnTo>
                    <a:pt x="2163" y="1887"/>
                  </a:lnTo>
                  <a:lnTo>
                    <a:pt x="2163" y="2017"/>
                  </a:lnTo>
                  <a:lnTo>
                    <a:pt x="2108" y="2110"/>
                  </a:lnTo>
                  <a:lnTo>
                    <a:pt x="2443" y="2256"/>
                  </a:lnTo>
                  <a:lnTo>
                    <a:pt x="2373" y="2110"/>
                  </a:lnTo>
                  <a:lnTo>
                    <a:pt x="2629" y="2294"/>
                  </a:lnTo>
                  <a:lnTo>
                    <a:pt x="2894" y="2386"/>
                  </a:lnTo>
                  <a:lnTo>
                    <a:pt x="2894" y="2533"/>
                  </a:lnTo>
                  <a:lnTo>
                    <a:pt x="2972" y="2570"/>
                  </a:lnTo>
                  <a:lnTo>
                    <a:pt x="3026" y="2533"/>
                  </a:lnTo>
                  <a:lnTo>
                    <a:pt x="3104" y="2663"/>
                  </a:lnTo>
                  <a:lnTo>
                    <a:pt x="3158" y="2711"/>
                  </a:lnTo>
                  <a:lnTo>
                    <a:pt x="3236" y="2619"/>
                  </a:lnTo>
                  <a:lnTo>
                    <a:pt x="3501" y="2663"/>
                  </a:lnTo>
                  <a:lnTo>
                    <a:pt x="3687" y="2755"/>
                  </a:lnTo>
                  <a:lnTo>
                    <a:pt x="3757" y="2755"/>
                  </a:lnTo>
                  <a:lnTo>
                    <a:pt x="3890" y="2896"/>
                  </a:lnTo>
                  <a:lnTo>
                    <a:pt x="4154" y="2847"/>
                  </a:lnTo>
                  <a:lnTo>
                    <a:pt x="4022" y="2663"/>
                  </a:lnTo>
                  <a:lnTo>
                    <a:pt x="4341" y="2478"/>
                  </a:lnTo>
                  <a:lnTo>
                    <a:pt x="4551" y="2478"/>
                  </a:lnTo>
                  <a:lnTo>
                    <a:pt x="4683" y="2570"/>
                  </a:lnTo>
                  <a:lnTo>
                    <a:pt x="4815" y="2570"/>
                  </a:lnTo>
                  <a:lnTo>
                    <a:pt x="4737" y="2663"/>
                  </a:lnTo>
                  <a:lnTo>
                    <a:pt x="4870" y="2896"/>
                  </a:lnTo>
                  <a:lnTo>
                    <a:pt x="5002" y="3026"/>
                  </a:lnTo>
                  <a:lnTo>
                    <a:pt x="5080" y="3118"/>
                  </a:lnTo>
                  <a:lnTo>
                    <a:pt x="5002" y="3303"/>
                  </a:lnTo>
                  <a:lnTo>
                    <a:pt x="5080" y="3487"/>
                  </a:lnTo>
                  <a:lnTo>
                    <a:pt x="5002" y="3633"/>
                  </a:lnTo>
                  <a:lnTo>
                    <a:pt x="5080" y="3726"/>
                  </a:lnTo>
                  <a:lnTo>
                    <a:pt x="5002" y="3856"/>
                  </a:lnTo>
                  <a:lnTo>
                    <a:pt x="4605" y="4040"/>
                  </a:lnTo>
                  <a:lnTo>
                    <a:pt x="4473" y="4219"/>
                  </a:lnTo>
                  <a:lnTo>
                    <a:pt x="4551" y="4311"/>
                  </a:lnTo>
                  <a:lnTo>
                    <a:pt x="4208" y="4458"/>
                  </a:lnTo>
                  <a:lnTo>
                    <a:pt x="4084" y="4496"/>
                  </a:lnTo>
                  <a:lnTo>
                    <a:pt x="4084" y="4642"/>
                  </a:lnTo>
                  <a:lnTo>
                    <a:pt x="3952" y="4772"/>
                  </a:lnTo>
                  <a:lnTo>
                    <a:pt x="3952" y="4864"/>
                  </a:lnTo>
                  <a:lnTo>
                    <a:pt x="3820" y="4919"/>
                  </a:lnTo>
                  <a:lnTo>
                    <a:pt x="3890" y="5141"/>
                  </a:lnTo>
                  <a:lnTo>
                    <a:pt x="3757" y="5233"/>
                  </a:lnTo>
                  <a:lnTo>
                    <a:pt x="4022" y="5320"/>
                  </a:lnTo>
                  <a:lnTo>
                    <a:pt x="4154" y="5233"/>
                  </a:lnTo>
                  <a:lnTo>
                    <a:pt x="4208" y="5320"/>
                  </a:lnTo>
                  <a:lnTo>
                    <a:pt x="4154" y="5504"/>
                  </a:lnTo>
                  <a:lnTo>
                    <a:pt x="4084" y="5504"/>
                  </a:lnTo>
                  <a:lnTo>
                    <a:pt x="3820" y="5597"/>
                  </a:lnTo>
                  <a:lnTo>
                    <a:pt x="3687" y="5743"/>
                  </a:lnTo>
                  <a:lnTo>
                    <a:pt x="3687" y="6112"/>
                  </a:lnTo>
                  <a:lnTo>
                    <a:pt x="4208" y="6426"/>
                  </a:lnTo>
                  <a:lnTo>
                    <a:pt x="4551" y="6790"/>
                  </a:lnTo>
                  <a:lnTo>
                    <a:pt x="4737" y="7120"/>
                  </a:lnTo>
                  <a:lnTo>
                    <a:pt x="5002" y="7392"/>
                  </a:lnTo>
                  <a:lnTo>
                    <a:pt x="5134" y="7668"/>
                  </a:lnTo>
                  <a:lnTo>
                    <a:pt x="5399" y="7798"/>
                  </a:lnTo>
                  <a:lnTo>
                    <a:pt x="5531" y="8167"/>
                  </a:lnTo>
                  <a:lnTo>
                    <a:pt x="5998" y="8536"/>
                  </a:lnTo>
                  <a:lnTo>
                    <a:pt x="6472" y="8720"/>
                  </a:lnTo>
                  <a:lnTo>
                    <a:pt x="7048" y="8943"/>
                  </a:lnTo>
                  <a:lnTo>
                    <a:pt x="7390" y="9127"/>
                  </a:lnTo>
                  <a:lnTo>
                    <a:pt x="7709" y="9306"/>
                  </a:lnTo>
                  <a:lnTo>
                    <a:pt x="7841" y="9729"/>
                  </a:lnTo>
                  <a:lnTo>
                    <a:pt x="7841" y="10228"/>
                  </a:lnTo>
                  <a:lnTo>
                    <a:pt x="7841" y="10499"/>
                  </a:lnTo>
                  <a:lnTo>
                    <a:pt x="7787" y="10645"/>
                  </a:lnTo>
                  <a:lnTo>
                    <a:pt x="7841" y="11014"/>
                  </a:lnTo>
                  <a:lnTo>
                    <a:pt x="7841" y="11377"/>
                  </a:lnTo>
                  <a:lnTo>
                    <a:pt x="7787" y="11746"/>
                  </a:lnTo>
                  <a:lnTo>
                    <a:pt x="7709" y="12153"/>
                  </a:lnTo>
                  <a:lnTo>
                    <a:pt x="7709" y="12522"/>
                  </a:lnTo>
                  <a:lnTo>
                    <a:pt x="7709" y="12793"/>
                  </a:lnTo>
                  <a:lnTo>
                    <a:pt x="7841" y="13162"/>
                  </a:lnTo>
                  <a:lnTo>
                    <a:pt x="7841" y="13308"/>
                  </a:lnTo>
                  <a:lnTo>
                    <a:pt x="7841" y="13623"/>
                  </a:lnTo>
                  <a:lnTo>
                    <a:pt x="7709" y="14040"/>
                  </a:lnTo>
                  <a:lnTo>
                    <a:pt x="7577" y="14409"/>
                  </a:lnTo>
                  <a:lnTo>
                    <a:pt x="7445" y="14593"/>
                  </a:lnTo>
                  <a:lnTo>
                    <a:pt x="7577" y="15000"/>
                  </a:lnTo>
                  <a:lnTo>
                    <a:pt x="7709" y="15325"/>
                  </a:lnTo>
                  <a:lnTo>
                    <a:pt x="7655" y="15602"/>
                  </a:lnTo>
                  <a:lnTo>
                    <a:pt x="7709" y="15824"/>
                  </a:lnTo>
                  <a:lnTo>
                    <a:pt x="7841" y="15879"/>
                  </a:lnTo>
                  <a:lnTo>
                    <a:pt x="8106" y="15879"/>
                  </a:lnTo>
                  <a:lnTo>
                    <a:pt x="8106" y="16193"/>
                  </a:lnTo>
                  <a:lnTo>
                    <a:pt x="8106" y="16518"/>
                  </a:lnTo>
                  <a:lnTo>
                    <a:pt x="8106" y="16703"/>
                  </a:lnTo>
                  <a:lnTo>
                    <a:pt x="8308" y="16741"/>
                  </a:lnTo>
                  <a:lnTo>
                    <a:pt x="8184" y="16925"/>
                  </a:lnTo>
                  <a:lnTo>
                    <a:pt x="8106" y="16979"/>
                  </a:lnTo>
                  <a:lnTo>
                    <a:pt x="8238" y="17294"/>
                  </a:lnTo>
                  <a:lnTo>
                    <a:pt x="8106" y="17527"/>
                  </a:lnTo>
                  <a:lnTo>
                    <a:pt x="7974" y="17294"/>
                  </a:lnTo>
                  <a:lnTo>
                    <a:pt x="7655" y="17294"/>
                  </a:lnTo>
                  <a:lnTo>
                    <a:pt x="7577" y="17565"/>
                  </a:lnTo>
                  <a:lnTo>
                    <a:pt x="7709" y="17527"/>
                  </a:lnTo>
                  <a:lnTo>
                    <a:pt x="8106" y="17657"/>
                  </a:lnTo>
                  <a:lnTo>
                    <a:pt x="7974" y="17842"/>
                  </a:lnTo>
                  <a:lnTo>
                    <a:pt x="8238" y="17842"/>
                  </a:lnTo>
                  <a:lnTo>
                    <a:pt x="8440" y="18026"/>
                  </a:lnTo>
                  <a:lnTo>
                    <a:pt x="8184" y="18026"/>
                  </a:lnTo>
                  <a:lnTo>
                    <a:pt x="8184" y="18172"/>
                  </a:lnTo>
                  <a:lnTo>
                    <a:pt x="8238" y="18433"/>
                  </a:lnTo>
                  <a:lnTo>
                    <a:pt x="8440" y="18525"/>
                  </a:lnTo>
                  <a:lnTo>
                    <a:pt x="8308" y="18525"/>
                  </a:lnTo>
                  <a:lnTo>
                    <a:pt x="8370" y="18666"/>
                  </a:lnTo>
                  <a:lnTo>
                    <a:pt x="8238" y="18709"/>
                  </a:lnTo>
                  <a:lnTo>
                    <a:pt x="8503" y="18894"/>
                  </a:lnTo>
                  <a:lnTo>
                    <a:pt x="8503" y="18943"/>
                  </a:lnTo>
                  <a:lnTo>
                    <a:pt x="8635" y="19165"/>
                  </a:lnTo>
                  <a:lnTo>
                    <a:pt x="8837" y="19311"/>
                  </a:lnTo>
                  <a:lnTo>
                    <a:pt x="8915" y="19219"/>
                  </a:lnTo>
                  <a:lnTo>
                    <a:pt x="9102" y="19257"/>
                  </a:lnTo>
                  <a:lnTo>
                    <a:pt x="9102" y="19403"/>
                  </a:lnTo>
                  <a:lnTo>
                    <a:pt x="8837" y="19403"/>
                  </a:lnTo>
                  <a:lnTo>
                    <a:pt x="8837" y="19588"/>
                  </a:lnTo>
                  <a:lnTo>
                    <a:pt x="8969" y="19496"/>
                  </a:lnTo>
                  <a:lnTo>
                    <a:pt x="8915" y="19626"/>
                  </a:lnTo>
                  <a:lnTo>
                    <a:pt x="9179" y="19680"/>
                  </a:lnTo>
                  <a:lnTo>
                    <a:pt x="9102" y="19767"/>
                  </a:lnTo>
                  <a:lnTo>
                    <a:pt x="9312" y="19810"/>
                  </a:lnTo>
                  <a:lnTo>
                    <a:pt x="9312" y="19767"/>
                  </a:lnTo>
                  <a:lnTo>
                    <a:pt x="9436" y="19680"/>
                  </a:lnTo>
                  <a:lnTo>
                    <a:pt x="9179" y="19534"/>
                  </a:lnTo>
                  <a:lnTo>
                    <a:pt x="9498" y="19496"/>
                  </a:lnTo>
                  <a:lnTo>
                    <a:pt x="9701" y="19680"/>
                  </a:lnTo>
                  <a:lnTo>
                    <a:pt x="9498" y="19718"/>
                  </a:lnTo>
                  <a:lnTo>
                    <a:pt x="9366" y="19810"/>
                  </a:lnTo>
                  <a:lnTo>
                    <a:pt x="9498" y="19951"/>
                  </a:lnTo>
                  <a:lnTo>
                    <a:pt x="9701" y="19995"/>
                  </a:lnTo>
                  <a:lnTo>
                    <a:pt x="9833" y="19902"/>
                  </a:lnTo>
                  <a:lnTo>
                    <a:pt x="9833" y="19680"/>
                  </a:lnTo>
                  <a:lnTo>
                    <a:pt x="9887" y="19534"/>
                  </a:lnTo>
                  <a:lnTo>
                    <a:pt x="10152" y="19403"/>
                  </a:lnTo>
                  <a:lnTo>
                    <a:pt x="10416" y="19349"/>
                  </a:lnTo>
                  <a:lnTo>
                    <a:pt x="10229" y="19073"/>
                  </a:lnTo>
                  <a:lnTo>
                    <a:pt x="10097" y="18850"/>
                  </a:lnTo>
                  <a:lnTo>
                    <a:pt x="10152" y="18617"/>
                  </a:lnTo>
                  <a:lnTo>
                    <a:pt x="10416" y="18395"/>
                  </a:lnTo>
                  <a:lnTo>
                    <a:pt x="10416" y="18172"/>
                  </a:lnTo>
                  <a:lnTo>
                    <a:pt x="10758" y="17934"/>
                  </a:lnTo>
                  <a:lnTo>
                    <a:pt x="10891" y="17619"/>
                  </a:lnTo>
                  <a:lnTo>
                    <a:pt x="10548" y="17565"/>
                  </a:lnTo>
                  <a:lnTo>
                    <a:pt x="10152" y="17343"/>
                  </a:lnTo>
                  <a:lnTo>
                    <a:pt x="10229" y="17110"/>
                  </a:lnTo>
                  <a:lnTo>
                    <a:pt x="10494" y="16887"/>
                  </a:lnTo>
                  <a:lnTo>
                    <a:pt x="10758" y="16887"/>
                  </a:lnTo>
                  <a:lnTo>
                    <a:pt x="10758" y="16611"/>
                  </a:lnTo>
                  <a:lnTo>
                    <a:pt x="10681" y="16372"/>
                  </a:lnTo>
                  <a:lnTo>
                    <a:pt x="10891" y="16280"/>
                  </a:lnTo>
                  <a:lnTo>
                    <a:pt x="10758" y="16193"/>
                  </a:lnTo>
                  <a:lnTo>
                    <a:pt x="10758" y="16101"/>
                  </a:lnTo>
                  <a:lnTo>
                    <a:pt x="10945" y="16101"/>
                  </a:lnTo>
                  <a:lnTo>
                    <a:pt x="11023" y="16193"/>
                  </a:lnTo>
                  <a:lnTo>
                    <a:pt x="11147" y="16150"/>
                  </a:lnTo>
                  <a:lnTo>
                    <a:pt x="11147" y="16009"/>
                  </a:lnTo>
                  <a:lnTo>
                    <a:pt x="11077" y="15965"/>
                  </a:lnTo>
                  <a:lnTo>
                    <a:pt x="10758" y="15965"/>
                  </a:lnTo>
                  <a:lnTo>
                    <a:pt x="10626" y="15824"/>
                  </a:lnTo>
                  <a:lnTo>
                    <a:pt x="10548" y="15694"/>
                  </a:lnTo>
                  <a:lnTo>
                    <a:pt x="10548" y="15548"/>
                  </a:lnTo>
                  <a:lnTo>
                    <a:pt x="10891" y="15640"/>
                  </a:lnTo>
                  <a:lnTo>
                    <a:pt x="11342" y="15640"/>
                  </a:lnTo>
                  <a:lnTo>
                    <a:pt x="11474" y="15510"/>
                  </a:lnTo>
                  <a:lnTo>
                    <a:pt x="11412" y="15418"/>
                  </a:lnTo>
                  <a:lnTo>
                    <a:pt x="11474" y="15233"/>
                  </a:lnTo>
                  <a:lnTo>
                    <a:pt x="11474" y="15087"/>
                  </a:lnTo>
                  <a:lnTo>
                    <a:pt x="11280" y="14957"/>
                  </a:lnTo>
                  <a:lnTo>
                    <a:pt x="11809" y="14957"/>
                  </a:lnTo>
                  <a:lnTo>
                    <a:pt x="12338" y="14908"/>
                  </a:lnTo>
                  <a:lnTo>
                    <a:pt x="12859" y="14772"/>
                  </a:lnTo>
                  <a:lnTo>
                    <a:pt x="12991" y="14539"/>
                  </a:lnTo>
                  <a:lnTo>
                    <a:pt x="13123" y="14317"/>
                  </a:lnTo>
                  <a:lnTo>
                    <a:pt x="13123" y="14225"/>
                  </a:lnTo>
                  <a:lnTo>
                    <a:pt x="12859" y="14132"/>
                  </a:lnTo>
                  <a:lnTo>
                    <a:pt x="12859" y="13986"/>
                  </a:lnTo>
                  <a:lnTo>
                    <a:pt x="12859" y="13948"/>
                  </a:lnTo>
                  <a:lnTo>
                    <a:pt x="12672" y="13807"/>
                  </a:lnTo>
                  <a:lnTo>
                    <a:pt x="12470" y="13764"/>
                  </a:lnTo>
                  <a:lnTo>
                    <a:pt x="12408" y="13623"/>
                  </a:lnTo>
                  <a:lnTo>
                    <a:pt x="12408" y="13530"/>
                  </a:lnTo>
                  <a:lnTo>
                    <a:pt x="12672" y="13623"/>
                  </a:lnTo>
                  <a:lnTo>
                    <a:pt x="12937" y="13671"/>
                  </a:lnTo>
                  <a:lnTo>
                    <a:pt x="13256" y="13807"/>
                  </a:lnTo>
                  <a:lnTo>
                    <a:pt x="13730" y="13764"/>
                  </a:lnTo>
                  <a:lnTo>
                    <a:pt x="13917" y="13623"/>
                  </a:lnTo>
                  <a:lnTo>
                    <a:pt x="14119" y="13400"/>
                  </a:lnTo>
                  <a:lnTo>
                    <a:pt x="14384" y="13162"/>
                  </a:lnTo>
                  <a:lnTo>
                    <a:pt x="14516" y="12939"/>
                  </a:lnTo>
                  <a:lnTo>
                    <a:pt x="14780" y="12755"/>
                  </a:lnTo>
                  <a:lnTo>
                    <a:pt x="14967" y="12522"/>
                  </a:lnTo>
                  <a:lnTo>
                    <a:pt x="15099" y="12299"/>
                  </a:lnTo>
                  <a:lnTo>
                    <a:pt x="15364" y="12023"/>
                  </a:lnTo>
                  <a:lnTo>
                    <a:pt x="15511" y="11838"/>
                  </a:lnTo>
                  <a:lnTo>
                    <a:pt x="15511" y="11513"/>
                  </a:lnTo>
                  <a:lnTo>
                    <a:pt x="15574" y="11144"/>
                  </a:lnTo>
                  <a:lnTo>
                    <a:pt x="15908" y="10922"/>
                  </a:lnTo>
                  <a:lnTo>
                    <a:pt x="16359" y="10738"/>
                  </a:lnTo>
                  <a:lnTo>
                    <a:pt x="16888" y="10553"/>
                  </a:lnTo>
                  <a:lnTo>
                    <a:pt x="17410" y="10461"/>
                  </a:lnTo>
                  <a:lnTo>
                    <a:pt x="17752" y="10461"/>
                  </a:lnTo>
                  <a:lnTo>
                    <a:pt x="18016" y="10228"/>
                  </a:lnTo>
                  <a:lnTo>
                    <a:pt x="18071" y="10005"/>
                  </a:lnTo>
                  <a:lnTo>
                    <a:pt x="18413" y="9544"/>
                  </a:lnTo>
                  <a:lnTo>
                    <a:pt x="18468" y="9268"/>
                  </a:lnTo>
                  <a:lnTo>
                    <a:pt x="18600" y="9084"/>
                  </a:lnTo>
                  <a:lnTo>
                    <a:pt x="18670" y="8628"/>
                  </a:lnTo>
                  <a:lnTo>
                    <a:pt x="18600" y="8351"/>
                  </a:lnTo>
                  <a:lnTo>
                    <a:pt x="18600" y="8037"/>
                  </a:lnTo>
                  <a:lnTo>
                    <a:pt x="18802" y="7852"/>
                  </a:lnTo>
                  <a:lnTo>
                    <a:pt x="19067" y="7760"/>
                  </a:lnTo>
                  <a:lnTo>
                    <a:pt x="19331" y="7435"/>
                  </a:lnTo>
                  <a:lnTo>
                    <a:pt x="19595" y="7158"/>
                  </a:lnTo>
                  <a:lnTo>
                    <a:pt x="19860" y="6936"/>
                  </a:lnTo>
                  <a:lnTo>
                    <a:pt x="19992" y="6475"/>
                  </a:lnTo>
                  <a:lnTo>
                    <a:pt x="19860" y="6198"/>
                  </a:lnTo>
                  <a:lnTo>
                    <a:pt x="19665" y="5965"/>
                  </a:lnTo>
                  <a:lnTo>
                    <a:pt x="19144" y="5927"/>
                  </a:lnTo>
                  <a:lnTo>
                    <a:pt x="18670" y="5651"/>
                  </a:lnTo>
                  <a:lnTo>
                    <a:pt x="18071" y="5412"/>
                  </a:lnTo>
                  <a:lnTo>
                    <a:pt x="17542" y="5412"/>
                  </a:lnTo>
                  <a:lnTo>
                    <a:pt x="17021" y="5320"/>
                  </a:lnTo>
                  <a:lnTo>
                    <a:pt x="16569" y="5412"/>
                  </a:lnTo>
                  <a:lnTo>
                    <a:pt x="16624" y="5233"/>
                  </a:lnTo>
                  <a:lnTo>
                    <a:pt x="16305" y="5049"/>
                  </a:lnTo>
                  <a:lnTo>
                    <a:pt x="15830" y="4957"/>
                  </a:lnTo>
                  <a:lnTo>
                    <a:pt x="15441" y="4864"/>
                  </a:lnTo>
                  <a:lnTo>
                    <a:pt x="14912" y="5233"/>
                  </a:lnTo>
                  <a:lnTo>
                    <a:pt x="14438" y="5190"/>
                  </a:lnTo>
                  <a:lnTo>
                    <a:pt x="15045" y="5098"/>
                  </a:lnTo>
                  <a:lnTo>
                    <a:pt x="15231" y="4826"/>
                  </a:lnTo>
                  <a:lnTo>
                    <a:pt x="14516" y="4772"/>
                  </a:lnTo>
                  <a:lnTo>
                    <a:pt x="14251" y="5005"/>
                  </a:lnTo>
                  <a:lnTo>
                    <a:pt x="13785" y="5098"/>
                  </a:lnTo>
                  <a:lnTo>
                    <a:pt x="14049" y="4864"/>
                  </a:lnTo>
                  <a:lnTo>
                    <a:pt x="14251" y="4680"/>
                  </a:lnTo>
                  <a:lnTo>
                    <a:pt x="14648" y="4458"/>
                  </a:lnTo>
                  <a:lnTo>
                    <a:pt x="14702" y="4273"/>
                  </a:lnTo>
                  <a:lnTo>
                    <a:pt x="14438" y="4219"/>
                  </a:lnTo>
                  <a:lnTo>
                    <a:pt x="14251" y="3764"/>
                  </a:lnTo>
                  <a:lnTo>
                    <a:pt x="14119" y="3671"/>
                  </a:lnTo>
                  <a:lnTo>
                    <a:pt x="14049" y="3726"/>
                  </a:lnTo>
                  <a:lnTo>
                    <a:pt x="13987" y="3579"/>
                  </a:lnTo>
                  <a:lnTo>
                    <a:pt x="13652" y="3395"/>
                  </a:lnTo>
                  <a:lnTo>
                    <a:pt x="13333" y="3303"/>
                  </a:lnTo>
                  <a:lnTo>
                    <a:pt x="12937" y="3210"/>
                  </a:lnTo>
                  <a:lnTo>
                    <a:pt x="12602" y="3303"/>
                  </a:lnTo>
                  <a:lnTo>
                    <a:pt x="12205" y="3210"/>
                  </a:lnTo>
                  <a:lnTo>
                    <a:pt x="11809" y="3026"/>
                  </a:lnTo>
                  <a:lnTo>
                    <a:pt x="11599" y="3118"/>
                  </a:lnTo>
                  <a:lnTo>
                    <a:pt x="11731" y="2896"/>
                  </a:lnTo>
                  <a:lnTo>
                    <a:pt x="11280" y="2663"/>
                  </a:lnTo>
                  <a:lnTo>
                    <a:pt x="11077" y="2570"/>
                  </a:lnTo>
                  <a:lnTo>
                    <a:pt x="10945" y="2570"/>
                  </a:lnTo>
                  <a:lnTo>
                    <a:pt x="10891" y="2386"/>
                  </a:lnTo>
                  <a:lnTo>
                    <a:pt x="10681" y="2256"/>
                  </a:lnTo>
                  <a:lnTo>
                    <a:pt x="10362" y="2256"/>
                  </a:lnTo>
                  <a:lnTo>
                    <a:pt x="10229" y="2110"/>
                  </a:lnTo>
                  <a:lnTo>
                    <a:pt x="10548" y="2072"/>
                  </a:lnTo>
                  <a:lnTo>
                    <a:pt x="9701" y="2072"/>
                  </a:lnTo>
                  <a:lnTo>
                    <a:pt x="9887" y="2110"/>
                  </a:lnTo>
                  <a:lnTo>
                    <a:pt x="9568" y="2202"/>
                  </a:lnTo>
                  <a:lnTo>
                    <a:pt x="9179" y="2164"/>
                  </a:lnTo>
                  <a:lnTo>
                    <a:pt x="9047" y="2072"/>
                  </a:lnTo>
                  <a:lnTo>
                    <a:pt x="8705" y="2072"/>
                  </a:lnTo>
                  <a:lnTo>
                    <a:pt x="8308" y="2072"/>
                  </a:lnTo>
                  <a:lnTo>
                    <a:pt x="8238" y="1925"/>
                  </a:lnTo>
                  <a:lnTo>
                    <a:pt x="7974" y="1833"/>
                  </a:lnTo>
                  <a:lnTo>
                    <a:pt x="7841" y="1833"/>
                  </a:lnTo>
                  <a:lnTo>
                    <a:pt x="7709" y="1654"/>
                  </a:lnTo>
                  <a:lnTo>
                    <a:pt x="7655" y="1795"/>
                  </a:lnTo>
                  <a:lnTo>
                    <a:pt x="7709" y="1887"/>
                  </a:lnTo>
                  <a:lnTo>
                    <a:pt x="7390" y="1925"/>
                  </a:lnTo>
                  <a:lnTo>
                    <a:pt x="7258" y="2017"/>
                  </a:lnTo>
                  <a:lnTo>
                    <a:pt x="7312" y="2256"/>
                  </a:lnTo>
                  <a:lnTo>
                    <a:pt x="7258" y="2440"/>
                  </a:lnTo>
                  <a:lnTo>
                    <a:pt x="7048" y="2440"/>
                  </a:lnTo>
                  <a:lnTo>
                    <a:pt x="6923" y="2256"/>
                  </a:lnTo>
                  <a:lnTo>
                    <a:pt x="7048" y="2110"/>
                  </a:lnTo>
                  <a:lnTo>
                    <a:pt x="7048" y="1925"/>
                  </a:lnTo>
                  <a:lnTo>
                    <a:pt x="7048" y="1833"/>
                  </a:lnTo>
                  <a:lnTo>
                    <a:pt x="7312" y="1654"/>
                  </a:lnTo>
                  <a:lnTo>
                    <a:pt x="7180" y="1562"/>
                  </a:lnTo>
                  <a:lnTo>
                    <a:pt x="6993" y="1654"/>
                  </a:lnTo>
                  <a:lnTo>
                    <a:pt x="6923" y="1746"/>
                  </a:lnTo>
                  <a:lnTo>
                    <a:pt x="6791" y="1795"/>
                  </a:lnTo>
                  <a:lnTo>
                    <a:pt x="6262" y="1887"/>
                  </a:lnTo>
                  <a:lnTo>
                    <a:pt x="6208" y="1979"/>
                  </a:lnTo>
                  <a:lnTo>
                    <a:pt x="6075" y="1925"/>
                  </a:lnTo>
                  <a:lnTo>
                    <a:pt x="5811" y="2072"/>
                  </a:lnTo>
                  <a:lnTo>
                    <a:pt x="5733" y="2294"/>
                  </a:lnTo>
                  <a:lnTo>
                    <a:pt x="5531" y="2348"/>
                  </a:lnTo>
                  <a:lnTo>
                    <a:pt x="5266" y="2533"/>
                  </a:lnTo>
                  <a:lnTo>
                    <a:pt x="5266" y="2711"/>
                  </a:lnTo>
                  <a:lnTo>
                    <a:pt x="5134" y="2533"/>
                  </a:lnTo>
                  <a:lnTo>
                    <a:pt x="5002" y="2478"/>
                  </a:lnTo>
                  <a:lnTo>
                    <a:pt x="4683" y="2348"/>
                  </a:lnTo>
                  <a:lnTo>
                    <a:pt x="4286" y="2294"/>
                  </a:lnTo>
                  <a:lnTo>
                    <a:pt x="4084" y="2386"/>
                  </a:lnTo>
                  <a:lnTo>
                    <a:pt x="3757" y="2478"/>
                  </a:lnTo>
                  <a:lnTo>
                    <a:pt x="3555" y="2386"/>
                  </a:lnTo>
                  <a:lnTo>
                    <a:pt x="3423" y="2386"/>
                  </a:lnTo>
                  <a:lnTo>
                    <a:pt x="3368" y="2294"/>
                  </a:lnTo>
                  <a:lnTo>
                    <a:pt x="3291" y="2256"/>
                  </a:lnTo>
                  <a:lnTo>
                    <a:pt x="3158" y="2202"/>
                  </a:lnTo>
                  <a:lnTo>
                    <a:pt x="3104" y="2110"/>
                  </a:lnTo>
                  <a:lnTo>
                    <a:pt x="2972" y="1979"/>
                  </a:lnTo>
                  <a:lnTo>
                    <a:pt x="2972" y="1795"/>
                  </a:lnTo>
                  <a:lnTo>
                    <a:pt x="2972" y="1562"/>
                  </a:lnTo>
                  <a:lnTo>
                    <a:pt x="3026" y="1339"/>
                  </a:lnTo>
                  <a:lnTo>
                    <a:pt x="3104" y="1155"/>
                  </a:lnTo>
                  <a:lnTo>
                    <a:pt x="3158" y="1009"/>
                  </a:lnTo>
                  <a:lnTo>
                    <a:pt x="3158" y="879"/>
                  </a:lnTo>
                  <a:lnTo>
                    <a:pt x="2839" y="824"/>
                  </a:lnTo>
                  <a:lnTo>
                    <a:pt x="2972" y="786"/>
                  </a:lnTo>
                  <a:lnTo>
                    <a:pt x="2894" y="694"/>
                  </a:lnTo>
                  <a:lnTo>
                    <a:pt x="2629" y="694"/>
                  </a:lnTo>
                  <a:lnTo>
                    <a:pt x="2373" y="640"/>
                  </a:lnTo>
                  <a:lnTo>
                    <a:pt x="1898" y="694"/>
                  </a:lnTo>
                  <a:lnTo>
                    <a:pt x="1501" y="694"/>
                  </a:lnTo>
                  <a:lnTo>
                    <a:pt x="1315" y="694"/>
                  </a:lnTo>
                  <a:lnTo>
                    <a:pt x="1245" y="694"/>
                  </a:lnTo>
                  <a:lnTo>
                    <a:pt x="1182" y="640"/>
                  </a:lnTo>
                  <a:lnTo>
                    <a:pt x="1315" y="553"/>
                  </a:lnTo>
                  <a:lnTo>
                    <a:pt x="1447" y="461"/>
                  </a:lnTo>
                  <a:lnTo>
                    <a:pt x="1501" y="277"/>
                  </a:lnTo>
                  <a:lnTo>
                    <a:pt x="1579" y="54"/>
                  </a:lnTo>
                  <a:lnTo>
                    <a:pt x="1501" y="0"/>
                  </a:lnTo>
                  <a:lnTo>
                    <a:pt x="1369" y="0"/>
                  </a:lnTo>
                  <a:lnTo>
                    <a:pt x="1182" y="146"/>
                  </a:lnTo>
                  <a:lnTo>
                    <a:pt x="583" y="146"/>
                  </a:lnTo>
                  <a:lnTo>
                    <a:pt x="451" y="325"/>
                  </a:lnTo>
                  <a:lnTo>
                    <a:pt x="716" y="510"/>
                  </a:lnTo>
                  <a:lnTo>
                    <a:pt x="661" y="602"/>
                  </a:lnTo>
                  <a:lnTo>
                    <a:pt x="264" y="602"/>
                  </a:lnTo>
                  <a:lnTo>
                    <a:pt x="54" y="786"/>
                  </a:lnTo>
                  <a:lnTo>
                    <a:pt x="132" y="879"/>
                  </a:lnTo>
                  <a:lnTo>
                    <a:pt x="0" y="971"/>
                  </a:lnTo>
                  <a:lnTo>
                    <a:pt x="319" y="1155"/>
                  </a:lnTo>
                  <a:lnTo>
                    <a:pt x="793" y="1193"/>
                  </a:lnTo>
                  <a:lnTo>
                    <a:pt x="1050" y="1285"/>
                  </a:lnTo>
                  <a:lnTo>
                    <a:pt x="1447" y="1339"/>
                  </a:lnTo>
                  <a:lnTo>
                    <a:pt x="1579" y="1285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1344" y="2681"/>
              <a:ext cx="112" cy="44"/>
            </a:xfrm>
            <a:custGeom>
              <a:avLst/>
              <a:gdLst>
                <a:gd name="T0" fmla="*/ 9032 w 20000"/>
                <a:gd name="T1" fmla="*/ 1273 h 20000"/>
                <a:gd name="T2" fmla="*/ 11398 w 20000"/>
                <a:gd name="T3" fmla="*/ 1273 h 20000"/>
                <a:gd name="T4" fmla="*/ 14552 w 20000"/>
                <a:gd name="T5" fmla="*/ 3091 h 20000"/>
                <a:gd name="T6" fmla="*/ 15771 w 20000"/>
                <a:gd name="T7" fmla="*/ 6182 h 20000"/>
                <a:gd name="T8" fmla="*/ 19928 w 20000"/>
                <a:gd name="T9" fmla="*/ 9273 h 20000"/>
                <a:gd name="T10" fmla="*/ 18710 w 20000"/>
                <a:gd name="T11" fmla="*/ 13636 h 20000"/>
                <a:gd name="T12" fmla="*/ 13835 w 20000"/>
                <a:gd name="T13" fmla="*/ 13636 h 20000"/>
                <a:gd name="T14" fmla="*/ 12115 w 20000"/>
                <a:gd name="T15" fmla="*/ 13636 h 20000"/>
                <a:gd name="T16" fmla="*/ 9677 w 20000"/>
                <a:gd name="T17" fmla="*/ 19818 h 20000"/>
                <a:gd name="T18" fmla="*/ 8459 w 20000"/>
                <a:gd name="T19" fmla="*/ 15273 h 20000"/>
                <a:gd name="T20" fmla="*/ 1720 w 20000"/>
                <a:gd name="T21" fmla="*/ 15273 h 20000"/>
                <a:gd name="T22" fmla="*/ 0 w 20000"/>
                <a:gd name="T23" fmla="*/ 13636 h 20000"/>
                <a:gd name="T24" fmla="*/ 502 w 20000"/>
                <a:gd name="T25" fmla="*/ 9273 h 20000"/>
                <a:gd name="T26" fmla="*/ 7240 w 20000"/>
                <a:gd name="T27" fmla="*/ 10545 h 20000"/>
                <a:gd name="T28" fmla="*/ 5376 w 20000"/>
                <a:gd name="T29" fmla="*/ 7455 h 20000"/>
                <a:gd name="T30" fmla="*/ 4875 w 20000"/>
                <a:gd name="T31" fmla="*/ 4364 h 20000"/>
                <a:gd name="T32" fmla="*/ 3656 w 20000"/>
                <a:gd name="T33" fmla="*/ 0 h 20000"/>
                <a:gd name="T34" fmla="*/ 6595 w 20000"/>
                <a:gd name="T35" fmla="*/ 0 h 20000"/>
                <a:gd name="T36" fmla="*/ 8459 w 20000"/>
                <a:gd name="T37" fmla="*/ 1273 h 20000"/>
                <a:gd name="T38" fmla="*/ 9032 w 20000"/>
                <a:gd name="T39" fmla="*/ 127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0" h="20000">
                  <a:moveTo>
                    <a:pt x="9032" y="1273"/>
                  </a:moveTo>
                  <a:lnTo>
                    <a:pt x="11398" y="1273"/>
                  </a:lnTo>
                  <a:lnTo>
                    <a:pt x="14552" y="3091"/>
                  </a:lnTo>
                  <a:lnTo>
                    <a:pt x="15771" y="6182"/>
                  </a:lnTo>
                  <a:lnTo>
                    <a:pt x="19928" y="9273"/>
                  </a:lnTo>
                  <a:lnTo>
                    <a:pt x="18710" y="13636"/>
                  </a:lnTo>
                  <a:lnTo>
                    <a:pt x="13835" y="13636"/>
                  </a:lnTo>
                  <a:lnTo>
                    <a:pt x="12115" y="13636"/>
                  </a:lnTo>
                  <a:lnTo>
                    <a:pt x="9677" y="19818"/>
                  </a:lnTo>
                  <a:lnTo>
                    <a:pt x="8459" y="15273"/>
                  </a:lnTo>
                  <a:lnTo>
                    <a:pt x="1720" y="15273"/>
                  </a:lnTo>
                  <a:lnTo>
                    <a:pt x="0" y="13636"/>
                  </a:lnTo>
                  <a:lnTo>
                    <a:pt x="502" y="9273"/>
                  </a:lnTo>
                  <a:lnTo>
                    <a:pt x="7240" y="10545"/>
                  </a:lnTo>
                  <a:lnTo>
                    <a:pt x="5376" y="7455"/>
                  </a:lnTo>
                  <a:lnTo>
                    <a:pt x="4875" y="4364"/>
                  </a:lnTo>
                  <a:lnTo>
                    <a:pt x="3656" y="0"/>
                  </a:lnTo>
                  <a:lnTo>
                    <a:pt x="6595" y="0"/>
                  </a:lnTo>
                  <a:lnTo>
                    <a:pt x="8459" y="1273"/>
                  </a:lnTo>
                  <a:lnTo>
                    <a:pt x="9032" y="1273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1161" y="2613"/>
              <a:ext cx="194" cy="69"/>
            </a:xfrm>
            <a:custGeom>
              <a:avLst/>
              <a:gdLst>
                <a:gd name="T0" fmla="*/ 14351 w 20000"/>
                <a:gd name="T1" fmla="*/ 15906 h 20000"/>
                <a:gd name="T2" fmla="*/ 12247 w 20000"/>
                <a:gd name="T3" fmla="*/ 13918 h 20000"/>
                <a:gd name="T4" fmla="*/ 11546 w 20000"/>
                <a:gd name="T5" fmla="*/ 8772 h 20000"/>
                <a:gd name="T6" fmla="*/ 9072 w 20000"/>
                <a:gd name="T7" fmla="*/ 8772 h 20000"/>
                <a:gd name="T8" fmla="*/ 5567 w 20000"/>
                <a:gd name="T9" fmla="*/ 4795 h 20000"/>
                <a:gd name="T10" fmla="*/ 6268 w 20000"/>
                <a:gd name="T11" fmla="*/ 3977 h 20000"/>
                <a:gd name="T12" fmla="*/ 4206 w 20000"/>
                <a:gd name="T13" fmla="*/ 2807 h 20000"/>
                <a:gd name="T14" fmla="*/ 2474 w 20000"/>
                <a:gd name="T15" fmla="*/ 6784 h 20000"/>
                <a:gd name="T16" fmla="*/ 0 w 20000"/>
                <a:gd name="T17" fmla="*/ 6784 h 20000"/>
                <a:gd name="T18" fmla="*/ 1402 w 20000"/>
                <a:gd name="T19" fmla="*/ 4795 h 20000"/>
                <a:gd name="T20" fmla="*/ 2804 w 20000"/>
                <a:gd name="T21" fmla="*/ 1988 h 20000"/>
                <a:gd name="T22" fmla="*/ 5278 w 20000"/>
                <a:gd name="T23" fmla="*/ 0 h 20000"/>
                <a:gd name="T24" fmla="*/ 7381 w 20000"/>
                <a:gd name="T25" fmla="*/ 0 h 20000"/>
                <a:gd name="T26" fmla="*/ 9773 w 20000"/>
                <a:gd name="T27" fmla="*/ 1988 h 20000"/>
                <a:gd name="T28" fmla="*/ 12247 w 20000"/>
                <a:gd name="T29" fmla="*/ 5965 h 20000"/>
                <a:gd name="T30" fmla="*/ 14351 w 20000"/>
                <a:gd name="T31" fmla="*/ 8772 h 20000"/>
                <a:gd name="T32" fmla="*/ 17155 w 20000"/>
                <a:gd name="T33" fmla="*/ 12749 h 20000"/>
                <a:gd name="T34" fmla="*/ 16866 w 20000"/>
                <a:gd name="T35" fmla="*/ 14737 h 20000"/>
                <a:gd name="T36" fmla="*/ 18557 w 20000"/>
                <a:gd name="T37" fmla="*/ 15906 h 20000"/>
                <a:gd name="T38" fmla="*/ 19959 w 20000"/>
                <a:gd name="T39" fmla="*/ 17895 h 20000"/>
                <a:gd name="T40" fmla="*/ 13278 w 20000"/>
                <a:gd name="T41" fmla="*/ 19883 h 20000"/>
                <a:gd name="T42" fmla="*/ 14351 w 20000"/>
                <a:gd name="T43" fmla="*/ 159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4351" y="15906"/>
                  </a:moveTo>
                  <a:lnTo>
                    <a:pt x="12247" y="13918"/>
                  </a:lnTo>
                  <a:lnTo>
                    <a:pt x="11546" y="8772"/>
                  </a:lnTo>
                  <a:lnTo>
                    <a:pt x="9072" y="8772"/>
                  </a:lnTo>
                  <a:lnTo>
                    <a:pt x="5567" y="4795"/>
                  </a:lnTo>
                  <a:lnTo>
                    <a:pt x="6268" y="3977"/>
                  </a:lnTo>
                  <a:lnTo>
                    <a:pt x="4206" y="2807"/>
                  </a:lnTo>
                  <a:lnTo>
                    <a:pt x="2474" y="6784"/>
                  </a:lnTo>
                  <a:lnTo>
                    <a:pt x="0" y="6784"/>
                  </a:lnTo>
                  <a:lnTo>
                    <a:pt x="1402" y="4795"/>
                  </a:lnTo>
                  <a:lnTo>
                    <a:pt x="2804" y="1988"/>
                  </a:lnTo>
                  <a:lnTo>
                    <a:pt x="5278" y="0"/>
                  </a:lnTo>
                  <a:lnTo>
                    <a:pt x="7381" y="0"/>
                  </a:lnTo>
                  <a:lnTo>
                    <a:pt x="9773" y="1988"/>
                  </a:lnTo>
                  <a:lnTo>
                    <a:pt x="12247" y="5965"/>
                  </a:lnTo>
                  <a:lnTo>
                    <a:pt x="14351" y="8772"/>
                  </a:lnTo>
                  <a:lnTo>
                    <a:pt x="17155" y="12749"/>
                  </a:lnTo>
                  <a:lnTo>
                    <a:pt x="16866" y="14737"/>
                  </a:lnTo>
                  <a:lnTo>
                    <a:pt x="18557" y="15906"/>
                  </a:lnTo>
                  <a:lnTo>
                    <a:pt x="19959" y="17895"/>
                  </a:lnTo>
                  <a:lnTo>
                    <a:pt x="13278" y="19883"/>
                  </a:lnTo>
                  <a:lnTo>
                    <a:pt x="14351" y="15906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1473" y="2708"/>
              <a:ext cx="32" cy="14"/>
            </a:xfrm>
            <a:custGeom>
              <a:avLst/>
              <a:gdLst>
                <a:gd name="T0" fmla="*/ 15443 w 20000"/>
                <a:gd name="T1" fmla="*/ 19429 h 20000"/>
                <a:gd name="T2" fmla="*/ 19747 w 20000"/>
                <a:gd name="T3" fmla="*/ 9714 h 20000"/>
                <a:gd name="T4" fmla="*/ 12911 w 20000"/>
                <a:gd name="T5" fmla="*/ 4000 h 20000"/>
                <a:gd name="T6" fmla="*/ 2532 w 20000"/>
                <a:gd name="T7" fmla="*/ 0 h 20000"/>
                <a:gd name="T8" fmla="*/ 0 w 20000"/>
                <a:gd name="T9" fmla="*/ 13714 h 20000"/>
                <a:gd name="T10" fmla="*/ 15443 w 20000"/>
                <a:gd name="T11" fmla="*/ 1942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5443" y="19429"/>
                  </a:moveTo>
                  <a:lnTo>
                    <a:pt x="19747" y="9714"/>
                  </a:lnTo>
                  <a:lnTo>
                    <a:pt x="12911" y="4000"/>
                  </a:lnTo>
                  <a:lnTo>
                    <a:pt x="2532" y="0"/>
                  </a:lnTo>
                  <a:lnTo>
                    <a:pt x="0" y="13714"/>
                  </a:lnTo>
                  <a:lnTo>
                    <a:pt x="15443" y="19429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3278" y="1855"/>
              <a:ext cx="1661" cy="1192"/>
            </a:xfrm>
            <a:custGeom>
              <a:avLst/>
              <a:gdLst>
                <a:gd name="T0" fmla="*/ 14929 w 20000"/>
                <a:gd name="T1" fmla="*/ 18450 h 20000"/>
                <a:gd name="T2" fmla="*/ 14428 w 20000"/>
                <a:gd name="T3" fmla="*/ 16174 h 20000"/>
                <a:gd name="T4" fmla="*/ 15454 w 20000"/>
                <a:gd name="T5" fmla="*/ 17148 h 20000"/>
                <a:gd name="T6" fmla="*/ 16268 w 20000"/>
                <a:gd name="T7" fmla="*/ 16926 h 20000"/>
                <a:gd name="T8" fmla="*/ 16186 w 20000"/>
                <a:gd name="T9" fmla="*/ 15336 h 20000"/>
                <a:gd name="T10" fmla="*/ 15858 w 20000"/>
                <a:gd name="T11" fmla="*/ 13517 h 20000"/>
                <a:gd name="T12" fmla="*/ 16557 w 20000"/>
                <a:gd name="T13" fmla="*/ 13792 h 20000"/>
                <a:gd name="T14" fmla="*/ 17375 w 20000"/>
                <a:gd name="T15" fmla="*/ 13000 h 20000"/>
                <a:gd name="T16" fmla="*/ 18314 w 20000"/>
                <a:gd name="T17" fmla="*/ 12040 h 20000"/>
                <a:gd name="T18" fmla="*/ 18594 w 20000"/>
                <a:gd name="T19" fmla="*/ 10792 h 20000"/>
                <a:gd name="T20" fmla="*/ 18314 w 20000"/>
                <a:gd name="T21" fmla="*/ 10174 h 20000"/>
                <a:gd name="T22" fmla="*/ 18233 w 20000"/>
                <a:gd name="T23" fmla="*/ 9154 h 20000"/>
                <a:gd name="T24" fmla="*/ 17910 w 20000"/>
                <a:gd name="T25" fmla="*/ 7383 h 20000"/>
                <a:gd name="T26" fmla="*/ 17780 w 20000"/>
                <a:gd name="T27" fmla="*/ 6020 h 20000"/>
                <a:gd name="T28" fmla="*/ 18560 w 20000"/>
                <a:gd name="T29" fmla="*/ 6362 h 20000"/>
                <a:gd name="T30" fmla="*/ 18921 w 20000"/>
                <a:gd name="T31" fmla="*/ 7040 h 20000"/>
                <a:gd name="T32" fmla="*/ 19340 w 20000"/>
                <a:gd name="T33" fmla="*/ 7564 h 20000"/>
                <a:gd name="T34" fmla="*/ 19422 w 20000"/>
                <a:gd name="T35" fmla="*/ 8584 h 20000"/>
                <a:gd name="T36" fmla="*/ 19831 w 20000"/>
                <a:gd name="T37" fmla="*/ 8242 h 20000"/>
                <a:gd name="T38" fmla="*/ 19340 w 20000"/>
                <a:gd name="T39" fmla="*/ 6201 h 20000"/>
                <a:gd name="T40" fmla="*/ 19750 w 20000"/>
                <a:gd name="T41" fmla="*/ 4611 h 20000"/>
                <a:gd name="T42" fmla="*/ 19051 w 20000"/>
                <a:gd name="T43" fmla="*/ 2047 h 20000"/>
                <a:gd name="T44" fmla="*/ 16884 w 20000"/>
                <a:gd name="T45" fmla="*/ 67 h 20000"/>
                <a:gd name="T46" fmla="*/ 15907 w 20000"/>
                <a:gd name="T47" fmla="*/ 2107 h 20000"/>
                <a:gd name="T48" fmla="*/ 12309 w 20000"/>
                <a:gd name="T49" fmla="*/ 1591 h 20000"/>
                <a:gd name="T50" fmla="*/ 10956 w 20000"/>
                <a:gd name="T51" fmla="*/ 2383 h 20000"/>
                <a:gd name="T52" fmla="*/ 7113 w 20000"/>
                <a:gd name="T53" fmla="*/ 1591 h 20000"/>
                <a:gd name="T54" fmla="*/ 2702 w 20000"/>
                <a:gd name="T55" fmla="*/ 4832 h 20000"/>
                <a:gd name="T56" fmla="*/ 3072 w 20000"/>
                <a:gd name="T57" fmla="*/ 5678 h 20000"/>
                <a:gd name="T58" fmla="*/ 3925 w 20000"/>
                <a:gd name="T59" fmla="*/ 6993 h 20000"/>
                <a:gd name="T60" fmla="*/ 3891 w 20000"/>
                <a:gd name="T61" fmla="*/ 8470 h 20000"/>
                <a:gd name="T62" fmla="*/ 2413 w 20000"/>
                <a:gd name="T63" fmla="*/ 7725 h 20000"/>
                <a:gd name="T64" fmla="*/ 1676 w 20000"/>
                <a:gd name="T65" fmla="*/ 8242 h 20000"/>
                <a:gd name="T66" fmla="*/ 409 w 20000"/>
                <a:gd name="T67" fmla="*/ 8631 h 20000"/>
                <a:gd name="T68" fmla="*/ 82 w 20000"/>
                <a:gd name="T69" fmla="*/ 9993 h 20000"/>
                <a:gd name="T70" fmla="*/ 535 w 20000"/>
                <a:gd name="T71" fmla="*/ 12154 h 20000"/>
                <a:gd name="T72" fmla="*/ 1970 w 20000"/>
                <a:gd name="T73" fmla="*/ 15221 h 20000"/>
                <a:gd name="T74" fmla="*/ 3154 w 20000"/>
                <a:gd name="T75" fmla="*/ 15953 h 20000"/>
                <a:gd name="T76" fmla="*/ 4869 w 20000"/>
                <a:gd name="T77" fmla="*/ 14698 h 20000"/>
                <a:gd name="T78" fmla="*/ 5321 w 20000"/>
                <a:gd name="T79" fmla="*/ 12886 h 20000"/>
                <a:gd name="T80" fmla="*/ 3925 w 20000"/>
                <a:gd name="T81" fmla="*/ 12772 h 20000"/>
                <a:gd name="T82" fmla="*/ 3400 w 20000"/>
                <a:gd name="T83" fmla="*/ 12154 h 20000"/>
                <a:gd name="T84" fmla="*/ 2865 w 20000"/>
                <a:gd name="T85" fmla="*/ 10966 h 20000"/>
                <a:gd name="T86" fmla="*/ 3318 w 20000"/>
                <a:gd name="T87" fmla="*/ 10678 h 20000"/>
                <a:gd name="T88" fmla="*/ 4623 w 20000"/>
                <a:gd name="T89" fmla="*/ 11765 h 20000"/>
                <a:gd name="T90" fmla="*/ 6545 w 20000"/>
                <a:gd name="T91" fmla="*/ 12383 h 20000"/>
                <a:gd name="T92" fmla="*/ 7440 w 20000"/>
                <a:gd name="T93" fmla="*/ 13000 h 20000"/>
                <a:gd name="T94" fmla="*/ 8384 w 20000"/>
                <a:gd name="T95" fmla="*/ 13289 h 20000"/>
                <a:gd name="T96" fmla="*/ 8871 w 20000"/>
                <a:gd name="T97" fmla="*/ 16067 h 20000"/>
                <a:gd name="T98" fmla="*/ 10060 w 20000"/>
                <a:gd name="T99" fmla="*/ 17148 h 20000"/>
                <a:gd name="T100" fmla="*/ 10388 w 20000"/>
                <a:gd name="T101" fmla="*/ 15221 h 20000"/>
                <a:gd name="T102" fmla="*/ 11413 w 20000"/>
                <a:gd name="T103" fmla="*/ 13906 h 20000"/>
                <a:gd name="T104" fmla="*/ 11982 w 20000"/>
                <a:gd name="T105" fmla="*/ 13403 h 20000"/>
                <a:gd name="T106" fmla="*/ 12227 w 20000"/>
                <a:gd name="T107" fmla="*/ 13000 h 20000"/>
                <a:gd name="T108" fmla="*/ 13007 w 20000"/>
                <a:gd name="T109" fmla="*/ 14362 h 20000"/>
                <a:gd name="T110" fmla="*/ 13576 w 20000"/>
                <a:gd name="T111" fmla="*/ 15221 h 20000"/>
                <a:gd name="T112" fmla="*/ 14019 w 20000"/>
                <a:gd name="T113" fmla="*/ 15953 h 20000"/>
                <a:gd name="T114" fmla="*/ 14149 w 20000"/>
                <a:gd name="T115" fmla="*/ 17879 h 20000"/>
                <a:gd name="T116" fmla="*/ 14799 w 20000"/>
                <a:gd name="T117" fmla="*/ 194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15252" y="19926"/>
                  </a:moveTo>
                  <a:lnTo>
                    <a:pt x="15290" y="19993"/>
                  </a:lnTo>
                  <a:lnTo>
                    <a:pt x="15333" y="19926"/>
                  </a:lnTo>
                  <a:lnTo>
                    <a:pt x="15372" y="19812"/>
                  </a:lnTo>
                  <a:lnTo>
                    <a:pt x="15415" y="19926"/>
                  </a:lnTo>
                  <a:lnTo>
                    <a:pt x="15333" y="19537"/>
                  </a:lnTo>
                  <a:lnTo>
                    <a:pt x="15252" y="19470"/>
                  </a:lnTo>
                  <a:lnTo>
                    <a:pt x="15252" y="19356"/>
                  </a:lnTo>
                  <a:lnTo>
                    <a:pt x="15208" y="19195"/>
                  </a:lnTo>
                  <a:lnTo>
                    <a:pt x="15208" y="18906"/>
                  </a:lnTo>
                  <a:lnTo>
                    <a:pt x="14929" y="18450"/>
                  </a:lnTo>
                  <a:lnTo>
                    <a:pt x="14833" y="18221"/>
                  </a:lnTo>
                  <a:lnTo>
                    <a:pt x="14717" y="18221"/>
                  </a:lnTo>
                  <a:lnTo>
                    <a:pt x="14592" y="18174"/>
                  </a:lnTo>
                  <a:lnTo>
                    <a:pt x="14510" y="17718"/>
                  </a:lnTo>
                  <a:lnTo>
                    <a:pt x="14471" y="17718"/>
                  </a:lnTo>
                  <a:lnTo>
                    <a:pt x="14428" y="17490"/>
                  </a:lnTo>
                  <a:lnTo>
                    <a:pt x="14313" y="17544"/>
                  </a:lnTo>
                  <a:lnTo>
                    <a:pt x="14264" y="17201"/>
                  </a:lnTo>
                  <a:lnTo>
                    <a:pt x="14313" y="17087"/>
                  </a:lnTo>
                  <a:lnTo>
                    <a:pt x="14346" y="16812"/>
                  </a:lnTo>
                  <a:lnTo>
                    <a:pt x="14428" y="16584"/>
                  </a:lnTo>
                  <a:lnTo>
                    <a:pt x="14428" y="16403"/>
                  </a:lnTo>
                  <a:lnTo>
                    <a:pt x="14428" y="16174"/>
                  </a:lnTo>
                  <a:lnTo>
                    <a:pt x="14635" y="16128"/>
                  </a:lnTo>
                  <a:lnTo>
                    <a:pt x="14592" y="16356"/>
                  </a:lnTo>
                  <a:lnTo>
                    <a:pt x="14799" y="16403"/>
                  </a:lnTo>
                  <a:lnTo>
                    <a:pt x="15011" y="16584"/>
                  </a:lnTo>
                  <a:lnTo>
                    <a:pt x="15093" y="16698"/>
                  </a:lnTo>
                  <a:lnTo>
                    <a:pt x="15093" y="16812"/>
                  </a:lnTo>
                  <a:lnTo>
                    <a:pt x="15175" y="16926"/>
                  </a:lnTo>
                  <a:lnTo>
                    <a:pt x="15208" y="16859"/>
                  </a:lnTo>
                  <a:lnTo>
                    <a:pt x="15252" y="16926"/>
                  </a:lnTo>
                  <a:lnTo>
                    <a:pt x="15252" y="17040"/>
                  </a:lnTo>
                  <a:lnTo>
                    <a:pt x="15290" y="17040"/>
                  </a:lnTo>
                  <a:lnTo>
                    <a:pt x="15415" y="17087"/>
                  </a:lnTo>
                  <a:lnTo>
                    <a:pt x="15454" y="17148"/>
                  </a:lnTo>
                  <a:lnTo>
                    <a:pt x="15497" y="17148"/>
                  </a:lnTo>
                  <a:lnTo>
                    <a:pt x="15536" y="17262"/>
                  </a:lnTo>
                  <a:lnTo>
                    <a:pt x="15497" y="17315"/>
                  </a:lnTo>
                  <a:lnTo>
                    <a:pt x="15497" y="17651"/>
                  </a:lnTo>
                  <a:lnTo>
                    <a:pt x="15661" y="17490"/>
                  </a:lnTo>
                  <a:lnTo>
                    <a:pt x="15777" y="17490"/>
                  </a:lnTo>
                  <a:lnTo>
                    <a:pt x="15777" y="17262"/>
                  </a:lnTo>
                  <a:lnTo>
                    <a:pt x="15858" y="17376"/>
                  </a:lnTo>
                  <a:lnTo>
                    <a:pt x="15907" y="17201"/>
                  </a:lnTo>
                  <a:lnTo>
                    <a:pt x="15940" y="17148"/>
                  </a:lnTo>
                  <a:lnTo>
                    <a:pt x="16152" y="17040"/>
                  </a:lnTo>
                  <a:lnTo>
                    <a:pt x="16186" y="16926"/>
                  </a:lnTo>
                  <a:lnTo>
                    <a:pt x="16268" y="16926"/>
                  </a:lnTo>
                  <a:lnTo>
                    <a:pt x="16393" y="16812"/>
                  </a:lnTo>
                  <a:lnTo>
                    <a:pt x="16475" y="16631"/>
                  </a:lnTo>
                  <a:lnTo>
                    <a:pt x="16431" y="16584"/>
                  </a:lnTo>
                  <a:lnTo>
                    <a:pt x="16475" y="16470"/>
                  </a:lnTo>
                  <a:lnTo>
                    <a:pt x="16431" y="16403"/>
                  </a:lnTo>
                  <a:lnTo>
                    <a:pt x="16431" y="16356"/>
                  </a:lnTo>
                  <a:lnTo>
                    <a:pt x="16475" y="16289"/>
                  </a:lnTo>
                  <a:lnTo>
                    <a:pt x="16431" y="16242"/>
                  </a:lnTo>
                  <a:lnTo>
                    <a:pt x="16431" y="16128"/>
                  </a:lnTo>
                  <a:lnTo>
                    <a:pt x="16316" y="15671"/>
                  </a:lnTo>
                  <a:lnTo>
                    <a:pt x="16316" y="15497"/>
                  </a:lnTo>
                  <a:lnTo>
                    <a:pt x="16268" y="15497"/>
                  </a:lnTo>
                  <a:lnTo>
                    <a:pt x="16186" y="15336"/>
                  </a:lnTo>
                  <a:lnTo>
                    <a:pt x="16104" y="15221"/>
                  </a:lnTo>
                  <a:lnTo>
                    <a:pt x="16070" y="15154"/>
                  </a:lnTo>
                  <a:lnTo>
                    <a:pt x="15988" y="15107"/>
                  </a:lnTo>
                  <a:lnTo>
                    <a:pt x="15777" y="14812"/>
                  </a:lnTo>
                  <a:lnTo>
                    <a:pt x="15695" y="14584"/>
                  </a:lnTo>
                  <a:lnTo>
                    <a:pt x="15536" y="14309"/>
                  </a:lnTo>
                  <a:lnTo>
                    <a:pt x="15579" y="14020"/>
                  </a:lnTo>
                  <a:lnTo>
                    <a:pt x="15661" y="13973"/>
                  </a:lnTo>
                  <a:lnTo>
                    <a:pt x="15695" y="13906"/>
                  </a:lnTo>
                  <a:lnTo>
                    <a:pt x="15695" y="13745"/>
                  </a:lnTo>
                  <a:lnTo>
                    <a:pt x="15777" y="13631"/>
                  </a:lnTo>
                  <a:lnTo>
                    <a:pt x="15858" y="13631"/>
                  </a:lnTo>
                  <a:lnTo>
                    <a:pt x="15858" y="13517"/>
                  </a:lnTo>
                  <a:lnTo>
                    <a:pt x="15940" y="13517"/>
                  </a:lnTo>
                  <a:lnTo>
                    <a:pt x="15988" y="13450"/>
                  </a:lnTo>
                  <a:lnTo>
                    <a:pt x="16070" y="13450"/>
                  </a:lnTo>
                  <a:lnTo>
                    <a:pt x="16070" y="13336"/>
                  </a:lnTo>
                  <a:lnTo>
                    <a:pt x="16104" y="13336"/>
                  </a:lnTo>
                  <a:lnTo>
                    <a:pt x="16186" y="13403"/>
                  </a:lnTo>
                  <a:lnTo>
                    <a:pt x="16268" y="13450"/>
                  </a:lnTo>
                  <a:lnTo>
                    <a:pt x="16316" y="13336"/>
                  </a:lnTo>
                  <a:lnTo>
                    <a:pt x="16431" y="13450"/>
                  </a:lnTo>
                  <a:lnTo>
                    <a:pt x="16350" y="13517"/>
                  </a:lnTo>
                  <a:lnTo>
                    <a:pt x="16393" y="13631"/>
                  </a:lnTo>
                  <a:lnTo>
                    <a:pt x="16431" y="13859"/>
                  </a:lnTo>
                  <a:lnTo>
                    <a:pt x="16557" y="13792"/>
                  </a:lnTo>
                  <a:lnTo>
                    <a:pt x="16475" y="13678"/>
                  </a:lnTo>
                  <a:lnTo>
                    <a:pt x="16513" y="13517"/>
                  </a:lnTo>
                  <a:lnTo>
                    <a:pt x="16513" y="13564"/>
                  </a:lnTo>
                  <a:lnTo>
                    <a:pt x="16639" y="13517"/>
                  </a:lnTo>
                  <a:lnTo>
                    <a:pt x="16754" y="13450"/>
                  </a:lnTo>
                  <a:lnTo>
                    <a:pt x="16836" y="13403"/>
                  </a:lnTo>
                  <a:lnTo>
                    <a:pt x="16918" y="13336"/>
                  </a:lnTo>
                  <a:lnTo>
                    <a:pt x="16918" y="13289"/>
                  </a:lnTo>
                  <a:lnTo>
                    <a:pt x="16966" y="13336"/>
                  </a:lnTo>
                  <a:lnTo>
                    <a:pt x="17173" y="13221"/>
                  </a:lnTo>
                  <a:lnTo>
                    <a:pt x="17130" y="12946"/>
                  </a:lnTo>
                  <a:lnTo>
                    <a:pt x="17255" y="13107"/>
                  </a:lnTo>
                  <a:lnTo>
                    <a:pt x="17375" y="13000"/>
                  </a:lnTo>
                  <a:lnTo>
                    <a:pt x="17419" y="13060"/>
                  </a:lnTo>
                  <a:lnTo>
                    <a:pt x="17452" y="13000"/>
                  </a:lnTo>
                  <a:lnTo>
                    <a:pt x="17534" y="13060"/>
                  </a:lnTo>
                  <a:lnTo>
                    <a:pt x="17582" y="13000"/>
                  </a:lnTo>
                  <a:lnTo>
                    <a:pt x="17746" y="12946"/>
                  </a:lnTo>
                  <a:lnTo>
                    <a:pt x="17828" y="12658"/>
                  </a:lnTo>
                  <a:lnTo>
                    <a:pt x="17862" y="12658"/>
                  </a:lnTo>
                  <a:lnTo>
                    <a:pt x="17944" y="12611"/>
                  </a:lnTo>
                  <a:lnTo>
                    <a:pt x="18074" y="12430"/>
                  </a:lnTo>
                  <a:lnTo>
                    <a:pt x="18026" y="12383"/>
                  </a:lnTo>
                  <a:lnTo>
                    <a:pt x="18156" y="12315"/>
                  </a:lnTo>
                  <a:lnTo>
                    <a:pt x="18233" y="12201"/>
                  </a:lnTo>
                  <a:lnTo>
                    <a:pt x="18314" y="12040"/>
                  </a:lnTo>
                  <a:lnTo>
                    <a:pt x="18314" y="11926"/>
                  </a:lnTo>
                  <a:lnTo>
                    <a:pt x="18314" y="11765"/>
                  </a:lnTo>
                  <a:lnTo>
                    <a:pt x="18353" y="11651"/>
                  </a:lnTo>
                  <a:lnTo>
                    <a:pt x="18314" y="11584"/>
                  </a:lnTo>
                  <a:lnTo>
                    <a:pt x="18314" y="11537"/>
                  </a:lnTo>
                  <a:lnTo>
                    <a:pt x="18396" y="11537"/>
                  </a:lnTo>
                  <a:lnTo>
                    <a:pt x="18478" y="11242"/>
                  </a:lnTo>
                  <a:lnTo>
                    <a:pt x="18560" y="10966"/>
                  </a:lnTo>
                  <a:lnTo>
                    <a:pt x="18594" y="10906"/>
                  </a:lnTo>
                  <a:lnTo>
                    <a:pt x="18594" y="10966"/>
                  </a:lnTo>
                  <a:lnTo>
                    <a:pt x="18676" y="10906"/>
                  </a:lnTo>
                  <a:lnTo>
                    <a:pt x="18594" y="10852"/>
                  </a:lnTo>
                  <a:lnTo>
                    <a:pt x="18594" y="10792"/>
                  </a:lnTo>
                  <a:lnTo>
                    <a:pt x="18642" y="10792"/>
                  </a:lnTo>
                  <a:lnTo>
                    <a:pt x="18642" y="10678"/>
                  </a:lnTo>
                  <a:lnTo>
                    <a:pt x="18594" y="10631"/>
                  </a:lnTo>
                  <a:lnTo>
                    <a:pt x="18676" y="10631"/>
                  </a:lnTo>
                  <a:lnTo>
                    <a:pt x="18676" y="10517"/>
                  </a:lnTo>
                  <a:lnTo>
                    <a:pt x="18594" y="10517"/>
                  </a:lnTo>
                  <a:lnTo>
                    <a:pt x="18676" y="10403"/>
                  </a:lnTo>
                  <a:lnTo>
                    <a:pt x="18642" y="10336"/>
                  </a:lnTo>
                  <a:lnTo>
                    <a:pt x="18517" y="10221"/>
                  </a:lnTo>
                  <a:lnTo>
                    <a:pt x="18353" y="10336"/>
                  </a:lnTo>
                  <a:lnTo>
                    <a:pt x="18353" y="10221"/>
                  </a:lnTo>
                  <a:lnTo>
                    <a:pt x="18271" y="10289"/>
                  </a:lnTo>
                  <a:lnTo>
                    <a:pt x="18314" y="10174"/>
                  </a:lnTo>
                  <a:lnTo>
                    <a:pt x="18435" y="10174"/>
                  </a:lnTo>
                  <a:lnTo>
                    <a:pt x="18478" y="10060"/>
                  </a:lnTo>
                  <a:lnTo>
                    <a:pt x="18594" y="9993"/>
                  </a:lnTo>
                  <a:lnTo>
                    <a:pt x="18435" y="9765"/>
                  </a:lnTo>
                  <a:lnTo>
                    <a:pt x="18314" y="9604"/>
                  </a:lnTo>
                  <a:lnTo>
                    <a:pt x="18233" y="9604"/>
                  </a:lnTo>
                  <a:lnTo>
                    <a:pt x="18271" y="9544"/>
                  </a:lnTo>
                  <a:lnTo>
                    <a:pt x="18353" y="9604"/>
                  </a:lnTo>
                  <a:lnTo>
                    <a:pt x="18560" y="9658"/>
                  </a:lnTo>
                  <a:lnTo>
                    <a:pt x="18478" y="9544"/>
                  </a:lnTo>
                  <a:lnTo>
                    <a:pt x="18353" y="9376"/>
                  </a:lnTo>
                  <a:lnTo>
                    <a:pt x="18314" y="9201"/>
                  </a:lnTo>
                  <a:lnTo>
                    <a:pt x="18233" y="9154"/>
                  </a:lnTo>
                  <a:lnTo>
                    <a:pt x="18074" y="8698"/>
                  </a:lnTo>
                  <a:lnTo>
                    <a:pt x="17828" y="8517"/>
                  </a:lnTo>
                  <a:lnTo>
                    <a:pt x="17828" y="8356"/>
                  </a:lnTo>
                  <a:lnTo>
                    <a:pt x="17944" y="8067"/>
                  </a:lnTo>
                  <a:lnTo>
                    <a:pt x="18107" y="7785"/>
                  </a:lnTo>
                  <a:lnTo>
                    <a:pt x="18074" y="7725"/>
                  </a:lnTo>
                  <a:lnTo>
                    <a:pt x="18271" y="7564"/>
                  </a:lnTo>
                  <a:lnTo>
                    <a:pt x="18396" y="7611"/>
                  </a:lnTo>
                  <a:lnTo>
                    <a:pt x="18396" y="7383"/>
                  </a:lnTo>
                  <a:lnTo>
                    <a:pt x="18271" y="7383"/>
                  </a:lnTo>
                  <a:lnTo>
                    <a:pt x="18156" y="7383"/>
                  </a:lnTo>
                  <a:lnTo>
                    <a:pt x="17992" y="7268"/>
                  </a:lnTo>
                  <a:lnTo>
                    <a:pt x="17910" y="7383"/>
                  </a:lnTo>
                  <a:lnTo>
                    <a:pt x="17780" y="7564"/>
                  </a:lnTo>
                  <a:lnTo>
                    <a:pt x="17698" y="7611"/>
                  </a:lnTo>
                  <a:lnTo>
                    <a:pt x="17616" y="7497"/>
                  </a:lnTo>
                  <a:lnTo>
                    <a:pt x="17582" y="7336"/>
                  </a:lnTo>
                  <a:lnTo>
                    <a:pt x="17452" y="7221"/>
                  </a:lnTo>
                  <a:lnTo>
                    <a:pt x="17375" y="7268"/>
                  </a:lnTo>
                  <a:lnTo>
                    <a:pt x="17294" y="7040"/>
                  </a:lnTo>
                  <a:lnTo>
                    <a:pt x="17255" y="6765"/>
                  </a:lnTo>
                  <a:lnTo>
                    <a:pt x="17419" y="6765"/>
                  </a:lnTo>
                  <a:lnTo>
                    <a:pt x="17501" y="6705"/>
                  </a:lnTo>
                  <a:lnTo>
                    <a:pt x="17534" y="6537"/>
                  </a:lnTo>
                  <a:lnTo>
                    <a:pt x="17664" y="6362"/>
                  </a:lnTo>
                  <a:lnTo>
                    <a:pt x="17780" y="6020"/>
                  </a:lnTo>
                  <a:lnTo>
                    <a:pt x="17944" y="5906"/>
                  </a:lnTo>
                  <a:lnTo>
                    <a:pt x="18107" y="6087"/>
                  </a:lnTo>
                  <a:lnTo>
                    <a:pt x="17992" y="6423"/>
                  </a:lnTo>
                  <a:lnTo>
                    <a:pt x="18026" y="6537"/>
                  </a:lnTo>
                  <a:lnTo>
                    <a:pt x="18107" y="6591"/>
                  </a:lnTo>
                  <a:lnTo>
                    <a:pt x="18074" y="6651"/>
                  </a:lnTo>
                  <a:lnTo>
                    <a:pt x="18074" y="6705"/>
                  </a:lnTo>
                  <a:lnTo>
                    <a:pt x="17992" y="6812"/>
                  </a:lnTo>
                  <a:lnTo>
                    <a:pt x="18026" y="6879"/>
                  </a:lnTo>
                  <a:lnTo>
                    <a:pt x="18156" y="6705"/>
                  </a:lnTo>
                  <a:lnTo>
                    <a:pt x="18271" y="6537"/>
                  </a:lnTo>
                  <a:lnTo>
                    <a:pt x="18396" y="6423"/>
                  </a:lnTo>
                  <a:lnTo>
                    <a:pt x="18560" y="6362"/>
                  </a:lnTo>
                  <a:lnTo>
                    <a:pt x="18642" y="6423"/>
                  </a:lnTo>
                  <a:lnTo>
                    <a:pt x="18676" y="6423"/>
                  </a:lnTo>
                  <a:lnTo>
                    <a:pt x="18676" y="6362"/>
                  </a:lnTo>
                  <a:lnTo>
                    <a:pt x="18806" y="6423"/>
                  </a:lnTo>
                  <a:lnTo>
                    <a:pt x="18839" y="6423"/>
                  </a:lnTo>
                  <a:lnTo>
                    <a:pt x="18888" y="6477"/>
                  </a:lnTo>
                  <a:lnTo>
                    <a:pt x="18839" y="6591"/>
                  </a:lnTo>
                  <a:lnTo>
                    <a:pt x="18839" y="6765"/>
                  </a:lnTo>
                  <a:lnTo>
                    <a:pt x="18921" y="6812"/>
                  </a:lnTo>
                  <a:lnTo>
                    <a:pt x="18888" y="6812"/>
                  </a:lnTo>
                  <a:lnTo>
                    <a:pt x="18839" y="6879"/>
                  </a:lnTo>
                  <a:lnTo>
                    <a:pt x="18806" y="7040"/>
                  </a:lnTo>
                  <a:lnTo>
                    <a:pt x="18921" y="7040"/>
                  </a:lnTo>
                  <a:lnTo>
                    <a:pt x="18888" y="7154"/>
                  </a:lnTo>
                  <a:lnTo>
                    <a:pt x="18969" y="7154"/>
                  </a:lnTo>
                  <a:lnTo>
                    <a:pt x="19013" y="7221"/>
                  </a:lnTo>
                  <a:lnTo>
                    <a:pt x="19013" y="7107"/>
                  </a:lnTo>
                  <a:lnTo>
                    <a:pt x="19051" y="7107"/>
                  </a:lnTo>
                  <a:lnTo>
                    <a:pt x="19133" y="7221"/>
                  </a:lnTo>
                  <a:lnTo>
                    <a:pt x="19258" y="7154"/>
                  </a:lnTo>
                  <a:lnTo>
                    <a:pt x="19258" y="7221"/>
                  </a:lnTo>
                  <a:lnTo>
                    <a:pt x="19176" y="7221"/>
                  </a:lnTo>
                  <a:lnTo>
                    <a:pt x="19215" y="7268"/>
                  </a:lnTo>
                  <a:lnTo>
                    <a:pt x="19258" y="7383"/>
                  </a:lnTo>
                  <a:lnTo>
                    <a:pt x="19297" y="7450"/>
                  </a:lnTo>
                  <a:lnTo>
                    <a:pt x="19340" y="7564"/>
                  </a:lnTo>
                  <a:lnTo>
                    <a:pt x="19215" y="7497"/>
                  </a:lnTo>
                  <a:lnTo>
                    <a:pt x="19215" y="7564"/>
                  </a:lnTo>
                  <a:lnTo>
                    <a:pt x="19258" y="7611"/>
                  </a:lnTo>
                  <a:lnTo>
                    <a:pt x="19340" y="7839"/>
                  </a:lnTo>
                  <a:lnTo>
                    <a:pt x="19374" y="7899"/>
                  </a:lnTo>
                  <a:lnTo>
                    <a:pt x="19374" y="7953"/>
                  </a:lnTo>
                  <a:lnTo>
                    <a:pt x="19340" y="8013"/>
                  </a:lnTo>
                  <a:lnTo>
                    <a:pt x="19340" y="8067"/>
                  </a:lnTo>
                  <a:lnTo>
                    <a:pt x="19374" y="8128"/>
                  </a:lnTo>
                  <a:lnTo>
                    <a:pt x="19340" y="8181"/>
                  </a:lnTo>
                  <a:lnTo>
                    <a:pt x="19374" y="8403"/>
                  </a:lnTo>
                  <a:lnTo>
                    <a:pt x="19422" y="8356"/>
                  </a:lnTo>
                  <a:lnTo>
                    <a:pt x="19422" y="8584"/>
                  </a:lnTo>
                  <a:lnTo>
                    <a:pt x="19504" y="8517"/>
                  </a:lnTo>
                  <a:lnTo>
                    <a:pt x="19538" y="8470"/>
                  </a:lnTo>
                  <a:lnTo>
                    <a:pt x="19586" y="8517"/>
                  </a:lnTo>
                  <a:lnTo>
                    <a:pt x="19620" y="8470"/>
                  </a:lnTo>
                  <a:lnTo>
                    <a:pt x="19586" y="8403"/>
                  </a:lnTo>
                  <a:lnTo>
                    <a:pt x="19620" y="8356"/>
                  </a:lnTo>
                  <a:lnTo>
                    <a:pt x="19668" y="8403"/>
                  </a:lnTo>
                  <a:lnTo>
                    <a:pt x="19668" y="8356"/>
                  </a:lnTo>
                  <a:lnTo>
                    <a:pt x="19701" y="8242"/>
                  </a:lnTo>
                  <a:lnTo>
                    <a:pt x="19701" y="8289"/>
                  </a:lnTo>
                  <a:lnTo>
                    <a:pt x="19783" y="8356"/>
                  </a:lnTo>
                  <a:lnTo>
                    <a:pt x="19783" y="8242"/>
                  </a:lnTo>
                  <a:lnTo>
                    <a:pt x="19831" y="8242"/>
                  </a:lnTo>
                  <a:lnTo>
                    <a:pt x="19913" y="8242"/>
                  </a:lnTo>
                  <a:lnTo>
                    <a:pt x="19947" y="8067"/>
                  </a:lnTo>
                  <a:lnTo>
                    <a:pt x="19947" y="7899"/>
                  </a:lnTo>
                  <a:lnTo>
                    <a:pt x="19913" y="7839"/>
                  </a:lnTo>
                  <a:lnTo>
                    <a:pt x="19913" y="7564"/>
                  </a:lnTo>
                  <a:lnTo>
                    <a:pt x="19750" y="7221"/>
                  </a:lnTo>
                  <a:lnTo>
                    <a:pt x="19538" y="6765"/>
                  </a:lnTo>
                  <a:lnTo>
                    <a:pt x="19504" y="6765"/>
                  </a:lnTo>
                  <a:lnTo>
                    <a:pt x="19340" y="6591"/>
                  </a:lnTo>
                  <a:lnTo>
                    <a:pt x="19258" y="6477"/>
                  </a:lnTo>
                  <a:lnTo>
                    <a:pt x="19297" y="6477"/>
                  </a:lnTo>
                  <a:lnTo>
                    <a:pt x="19297" y="6362"/>
                  </a:lnTo>
                  <a:lnTo>
                    <a:pt x="19340" y="6201"/>
                  </a:lnTo>
                  <a:lnTo>
                    <a:pt x="19456" y="6134"/>
                  </a:lnTo>
                  <a:lnTo>
                    <a:pt x="19456" y="6087"/>
                  </a:lnTo>
                  <a:lnTo>
                    <a:pt x="19538" y="5973"/>
                  </a:lnTo>
                  <a:lnTo>
                    <a:pt x="19586" y="5906"/>
                  </a:lnTo>
                  <a:lnTo>
                    <a:pt x="19668" y="5792"/>
                  </a:lnTo>
                  <a:lnTo>
                    <a:pt x="19620" y="5564"/>
                  </a:lnTo>
                  <a:lnTo>
                    <a:pt x="19586" y="5564"/>
                  </a:lnTo>
                  <a:lnTo>
                    <a:pt x="19620" y="5336"/>
                  </a:lnTo>
                  <a:lnTo>
                    <a:pt x="19668" y="5174"/>
                  </a:lnTo>
                  <a:lnTo>
                    <a:pt x="19701" y="5114"/>
                  </a:lnTo>
                  <a:lnTo>
                    <a:pt x="19701" y="5060"/>
                  </a:lnTo>
                  <a:lnTo>
                    <a:pt x="19701" y="4946"/>
                  </a:lnTo>
                  <a:lnTo>
                    <a:pt x="19750" y="4611"/>
                  </a:lnTo>
                  <a:lnTo>
                    <a:pt x="19586" y="3926"/>
                  </a:lnTo>
                  <a:lnTo>
                    <a:pt x="19701" y="3698"/>
                  </a:lnTo>
                  <a:lnTo>
                    <a:pt x="19947" y="3812"/>
                  </a:lnTo>
                  <a:lnTo>
                    <a:pt x="19947" y="2839"/>
                  </a:lnTo>
                  <a:lnTo>
                    <a:pt x="19995" y="2725"/>
                  </a:lnTo>
                  <a:lnTo>
                    <a:pt x="19995" y="2450"/>
                  </a:lnTo>
                  <a:lnTo>
                    <a:pt x="19995" y="2161"/>
                  </a:lnTo>
                  <a:lnTo>
                    <a:pt x="19831" y="2268"/>
                  </a:lnTo>
                  <a:lnTo>
                    <a:pt x="19620" y="2383"/>
                  </a:lnTo>
                  <a:lnTo>
                    <a:pt x="19538" y="2564"/>
                  </a:lnTo>
                  <a:lnTo>
                    <a:pt x="19340" y="2611"/>
                  </a:lnTo>
                  <a:lnTo>
                    <a:pt x="19258" y="2611"/>
                  </a:lnTo>
                  <a:lnTo>
                    <a:pt x="19051" y="2047"/>
                  </a:lnTo>
                  <a:lnTo>
                    <a:pt x="18724" y="1819"/>
                  </a:lnTo>
                  <a:lnTo>
                    <a:pt x="18594" y="1819"/>
                  </a:lnTo>
                  <a:lnTo>
                    <a:pt x="18396" y="1819"/>
                  </a:lnTo>
                  <a:lnTo>
                    <a:pt x="18314" y="1705"/>
                  </a:lnTo>
                  <a:lnTo>
                    <a:pt x="18233" y="1544"/>
                  </a:lnTo>
                  <a:lnTo>
                    <a:pt x="18107" y="1201"/>
                  </a:lnTo>
                  <a:lnTo>
                    <a:pt x="17944" y="973"/>
                  </a:lnTo>
                  <a:lnTo>
                    <a:pt x="17582" y="228"/>
                  </a:lnTo>
                  <a:lnTo>
                    <a:pt x="17501" y="181"/>
                  </a:lnTo>
                  <a:lnTo>
                    <a:pt x="17375" y="114"/>
                  </a:lnTo>
                  <a:lnTo>
                    <a:pt x="17130" y="67"/>
                  </a:lnTo>
                  <a:lnTo>
                    <a:pt x="17014" y="0"/>
                  </a:lnTo>
                  <a:lnTo>
                    <a:pt x="16884" y="67"/>
                  </a:lnTo>
                  <a:lnTo>
                    <a:pt x="16513" y="295"/>
                  </a:lnTo>
                  <a:lnTo>
                    <a:pt x="16431" y="570"/>
                  </a:lnTo>
                  <a:lnTo>
                    <a:pt x="16513" y="570"/>
                  </a:lnTo>
                  <a:lnTo>
                    <a:pt x="16595" y="685"/>
                  </a:lnTo>
                  <a:lnTo>
                    <a:pt x="16639" y="792"/>
                  </a:lnTo>
                  <a:lnTo>
                    <a:pt x="16557" y="1362"/>
                  </a:lnTo>
                  <a:lnTo>
                    <a:pt x="16513" y="1705"/>
                  </a:lnTo>
                  <a:lnTo>
                    <a:pt x="16595" y="1879"/>
                  </a:lnTo>
                  <a:lnTo>
                    <a:pt x="16393" y="2161"/>
                  </a:lnTo>
                  <a:lnTo>
                    <a:pt x="16234" y="2107"/>
                  </a:lnTo>
                  <a:lnTo>
                    <a:pt x="16152" y="2107"/>
                  </a:lnTo>
                  <a:lnTo>
                    <a:pt x="15907" y="2107"/>
                  </a:lnTo>
                  <a:lnTo>
                    <a:pt x="15536" y="1933"/>
                  </a:lnTo>
                  <a:lnTo>
                    <a:pt x="15415" y="2336"/>
                  </a:lnTo>
                  <a:lnTo>
                    <a:pt x="14963" y="2564"/>
                  </a:lnTo>
                  <a:lnTo>
                    <a:pt x="14674" y="2564"/>
                  </a:lnTo>
                  <a:lnTo>
                    <a:pt x="14553" y="2564"/>
                  </a:lnTo>
                  <a:lnTo>
                    <a:pt x="14394" y="2450"/>
                  </a:lnTo>
                  <a:lnTo>
                    <a:pt x="14346" y="2336"/>
                  </a:lnTo>
                  <a:lnTo>
                    <a:pt x="13985" y="2161"/>
                  </a:lnTo>
                  <a:lnTo>
                    <a:pt x="13821" y="2107"/>
                  </a:lnTo>
                  <a:lnTo>
                    <a:pt x="13451" y="2268"/>
                  </a:lnTo>
                  <a:lnTo>
                    <a:pt x="13253" y="2268"/>
                  </a:lnTo>
                  <a:lnTo>
                    <a:pt x="12959" y="1819"/>
                  </a:lnTo>
                  <a:lnTo>
                    <a:pt x="12309" y="1591"/>
                  </a:lnTo>
                  <a:lnTo>
                    <a:pt x="12309" y="1705"/>
                  </a:lnTo>
                  <a:lnTo>
                    <a:pt x="12227" y="1879"/>
                  </a:lnTo>
                  <a:lnTo>
                    <a:pt x="12179" y="1933"/>
                  </a:lnTo>
                  <a:lnTo>
                    <a:pt x="12261" y="2221"/>
                  </a:lnTo>
                  <a:lnTo>
                    <a:pt x="12309" y="2383"/>
                  </a:lnTo>
                  <a:lnTo>
                    <a:pt x="12391" y="2564"/>
                  </a:lnTo>
                  <a:lnTo>
                    <a:pt x="12015" y="2611"/>
                  </a:lnTo>
                  <a:lnTo>
                    <a:pt x="11736" y="2611"/>
                  </a:lnTo>
                  <a:lnTo>
                    <a:pt x="11572" y="2564"/>
                  </a:lnTo>
                  <a:lnTo>
                    <a:pt x="11529" y="2383"/>
                  </a:lnTo>
                  <a:lnTo>
                    <a:pt x="11283" y="2450"/>
                  </a:lnTo>
                  <a:lnTo>
                    <a:pt x="11202" y="2336"/>
                  </a:lnTo>
                  <a:lnTo>
                    <a:pt x="10956" y="2383"/>
                  </a:lnTo>
                  <a:lnTo>
                    <a:pt x="10831" y="2497"/>
                  </a:lnTo>
                  <a:lnTo>
                    <a:pt x="10792" y="2564"/>
                  </a:lnTo>
                  <a:lnTo>
                    <a:pt x="10667" y="2725"/>
                  </a:lnTo>
                  <a:lnTo>
                    <a:pt x="10667" y="2839"/>
                  </a:lnTo>
                  <a:lnTo>
                    <a:pt x="10388" y="3020"/>
                  </a:lnTo>
                  <a:lnTo>
                    <a:pt x="10340" y="3134"/>
                  </a:lnTo>
                  <a:lnTo>
                    <a:pt x="10224" y="3181"/>
                  </a:lnTo>
                  <a:lnTo>
                    <a:pt x="9853" y="3067"/>
                  </a:lnTo>
                  <a:lnTo>
                    <a:pt x="9492" y="2839"/>
                  </a:lnTo>
                  <a:lnTo>
                    <a:pt x="8919" y="2725"/>
                  </a:lnTo>
                  <a:lnTo>
                    <a:pt x="8466" y="2107"/>
                  </a:lnTo>
                  <a:lnTo>
                    <a:pt x="7768" y="1477"/>
                  </a:lnTo>
                  <a:lnTo>
                    <a:pt x="7113" y="1591"/>
                  </a:lnTo>
                  <a:lnTo>
                    <a:pt x="6660" y="1087"/>
                  </a:lnTo>
                  <a:lnTo>
                    <a:pt x="6092" y="1315"/>
                  </a:lnTo>
                  <a:lnTo>
                    <a:pt x="5485" y="1248"/>
                  </a:lnTo>
                  <a:lnTo>
                    <a:pt x="4575" y="1477"/>
                  </a:lnTo>
                  <a:lnTo>
                    <a:pt x="4411" y="2611"/>
                  </a:lnTo>
                  <a:lnTo>
                    <a:pt x="4575" y="3134"/>
                  </a:lnTo>
                  <a:lnTo>
                    <a:pt x="3236" y="2906"/>
                  </a:lnTo>
                  <a:lnTo>
                    <a:pt x="2750" y="2725"/>
                  </a:lnTo>
                  <a:lnTo>
                    <a:pt x="2292" y="2839"/>
                  </a:lnTo>
                  <a:lnTo>
                    <a:pt x="2052" y="3859"/>
                  </a:lnTo>
                  <a:lnTo>
                    <a:pt x="2249" y="3859"/>
                  </a:lnTo>
                  <a:lnTo>
                    <a:pt x="2490" y="4832"/>
                  </a:lnTo>
                  <a:lnTo>
                    <a:pt x="2702" y="4832"/>
                  </a:lnTo>
                  <a:lnTo>
                    <a:pt x="2865" y="4725"/>
                  </a:lnTo>
                  <a:lnTo>
                    <a:pt x="2947" y="4611"/>
                  </a:lnTo>
                  <a:lnTo>
                    <a:pt x="3154" y="4544"/>
                  </a:lnTo>
                  <a:lnTo>
                    <a:pt x="3236" y="4658"/>
                  </a:lnTo>
                  <a:lnTo>
                    <a:pt x="3434" y="4611"/>
                  </a:lnTo>
                  <a:lnTo>
                    <a:pt x="3434" y="5114"/>
                  </a:lnTo>
                  <a:lnTo>
                    <a:pt x="3564" y="5221"/>
                  </a:lnTo>
                  <a:lnTo>
                    <a:pt x="3154" y="5289"/>
                  </a:lnTo>
                  <a:lnTo>
                    <a:pt x="3072" y="5403"/>
                  </a:lnTo>
                  <a:lnTo>
                    <a:pt x="3193" y="5564"/>
                  </a:lnTo>
                  <a:lnTo>
                    <a:pt x="3072" y="5564"/>
                  </a:lnTo>
                  <a:lnTo>
                    <a:pt x="2947" y="5564"/>
                  </a:lnTo>
                  <a:lnTo>
                    <a:pt x="3072" y="5678"/>
                  </a:lnTo>
                  <a:lnTo>
                    <a:pt x="3236" y="6134"/>
                  </a:lnTo>
                  <a:lnTo>
                    <a:pt x="3352" y="6134"/>
                  </a:lnTo>
                  <a:lnTo>
                    <a:pt x="3482" y="6201"/>
                  </a:lnTo>
                  <a:lnTo>
                    <a:pt x="3482" y="6309"/>
                  </a:lnTo>
                  <a:lnTo>
                    <a:pt x="3482" y="6591"/>
                  </a:lnTo>
                  <a:lnTo>
                    <a:pt x="3597" y="6812"/>
                  </a:lnTo>
                  <a:lnTo>
                    <a:pt x="3564" y="6591"/>
                  </a:lnTo>
                  <a:lnTo>
                    <a:pt x="3646" y="6423"/>
                  </a:lnTo>
                  <a:lnTo>
                    <a:pt x="3761" y="6477"/>
                  </a:lnTo>
                  <a:lnTo>
                    <a:pt x="3843" y="6705"/>
                  </a:lnTo>
                  <a:lnTo>
                    <a:pt x="3973" y="6812"/>
                  </a:lnTo>
                  <a:lnTo>
                    <a:pt x="3973" y="6926"/>
                  </a:lnTo>
                  <a:lnTo>
                    <a:pt x="3925" y="6993"/>
                  </a:lnTo>
                  <a:lnTo>
                    <a:pt x="3761" y="6926"/>
                  </a:lnTo>
                  <a:lnTo>
                    <a:pt x="3646" y="6926"/>
                  </a:lnTo>
                  <a:lnTo>
                    <a:pt x="3597" y="6926"/>
                  </a:lnTo>
                  <a:lnTo>
                    <a:pt x="3646" y="7336"/>
                  </a:lnTo>
                  <a:lnTo>
                    <a:pt x="3761" y="7268"/>
                  </a:lnTo>
                  <a:lnTo>
                    <a:pt x="3843" y="7383"/>
                  </a:lnTo>
                  <a:lnTo>
                    <a:pt x="3727" y="7383"/>
                  </a:lnTo>
                  <a:lnTo>
                    <a:pt x="3727" y="7497"/>
                  </a:lnTo>
                  <a:lnTo>
                    <a:pt x="3925" y="7678"/>
                  </a:lnTo>
                  <a:lnTo>
                    <a:pt x="3973" y="8242"/>
                  </a:lnTo>
                  <a:lnTo>
                    <a:pt x="4007" y="8403"/>
                  </a:lnTo>
                  <a:lnTo>
                    <a:pt x="3891" y="8470"/>
                  </a:lnTo>
                  <a:lnTo>
                    <a:pt x="3891" y="8403"/>
                  </a:lnTo>
                  <a:lnTo>
                    <a:pt x="3973" y="8356"/>
                  </a:lnTo>
                  <a:lnTo>
                    <a:pt x="3925" y="8356"/>
                  </a:lnTo>
                  <a:lnTo>
                    <a:pt x="3679" y="8470"/>
                  </a:lnTo>
                  <a:lnTo>
                    <a:pt x="3352" y="8403"/>
                  </a:lnTo>
                  <a:lnTo>
                    <a:pt x="3154" y="8242"/>
                  </a:lnTo>
                  <a:lnTo>
                    <a:pt x="2991" y="8181"/>
                  </a:lnTo>
                  <a:lnTo>
                    <a:pt x="2832" y="7899"/>
                  </a:lnTo>
                  <a:lnTo>
                    <a:pt x="2865" y="7839"/>
                  </a:lnTo>
                  <a:lnTo>
                    <a:pt x="2702" y="7725"/>
                  </a:lnTo>
                  <a:lnTo>
                    <a:pt x="2702" y="7450"/>
                  </a:lnTo>
                  <a:lnTo>
                    <a:pt x="2490" y="7611"/>
                  </a:lnTo>
                  <a:lnTo>
                    <a:pt x="2413" y="7725"/>
                  </a:lnTo>
                  <a:lnTo>
                    <a:pt x="2129" y="7678"/>
                  </a:lnTo>
                  <a:lnTo>
                    <a:pt x="2003" y="7497"/>
                  </a:lnTo>
                  <a:lnTo>
                    <a:pt x="1970" y="7383"/>
                  </a:lnTo>
                  <a:lnTo>
                    <a:pt x="1970" y="7497"/>
                  </a:lnTo>
                  <a:lnTo>
                    <a:pt x="1888" y="7497"/>
                  </a:lnTo>
                  <a:lnTo>
                    <a:pt x="1970" y="7785"/>
                  </a:lnTo>
                  <a:lnTo>
                    <a:pt x="2003" y="7953"/>
                  </a:lnTo>
                  <a:lnTo>
                    <a:pt x="2003" y="8013"/>
                  </a:lnTo>
                  <a:lnTo>
                    <a:pt x="2052" y="8181"/>
                  </a:lnTo>
                  <a:lnTo>
                    <a:pt x="2085" y="8356"/>
                  </a:lnTo>
                  <a:lnTo>
                    <a:pt x="2003" y="8356"/>
                  </a:lnTo>
                  <a:lnTo>
                    <a:pt x="1806" y="8289"/>
                  </a:lnTo>
                  <a:lnTo>
                    <a:pt x="1676" y="8242"/>
                  </a:lnTo>
                  <a:lnTo>
                    <a:pt x="1560" y="8356"/>
                  </a:lnTo>
                  <a:lnTo>
                    <a:pt x="1512" y="8289"/>
                  </a:lnTo>
                  <a:lnTo>
                    <a:pt x="1430" y="8356"/>
                  </a:lnTo>
                  <a:lnTo>
                    <a:pt x="1348" y="8356"/>
                  </a:lnTo>
                  <a:lnTo>
                    <a:pt x="1233" y="8356"/>
                  </a:lnTo>
                  <a:lnTo>
                    <a:pt x="1069" y="8517"/>
                  </a:lnTo>
                  <a:lnTo>
                    <a:pt x="910" y="8517"/>
                  </a:lnTo>
                  <a:lnTo>
                    <a:pt x="746" y="8470"/>
                  </a:lnTo>
                  <a:lnTo>
                    <a:pt x="616" y="8517"/>
                  </a:lnTo>
                  <a:lnTo>
                    <a:pt x="491" y="8517"/>
                  </a:lnTo>
                  <a:lnTo>
                    <a:pt x="453" y="8470"/>
                  </a:lnTo>
                  <a:lnTo>
                    <a:pt x="409" y="8470"/>
                  </a:lnTo>
                  <a:lnTo>
                    <a:pt x="409" y="8631"/>
                  </a:lnTo>
                  <a:lnTo>
                    <a:pt x="409" y="8698"/>
                  </a:lnTo>
                  <a:lnTo>
                    <a:pt x="371" y="8745"/>
                  </a:lnTo>
                  <a:lnTo>
                    <a:pt x="289" y="8812"/>
                  </a:lnTo>
                  <a:lnTo>
                    <a:pt x="246" y="8745"/>
                  </a:lnTo>
                  <a:lnTo>
                    <a:pt x="212" y="8926"/>
                  </a:lnTo>
                  <a:lnTo>
                    <a:pt x="246" y="9040"/>
                  </a:lnTo>
                  <a:lnTo>
                    <a:pt x="246" y="9154"/>
                  </a:lnTo>
                  <a:lnTo>
                    <a:pt x="246" y="9262"/>
                  </a:lnTo>
                  <a:lnTo>
                    <a:pt x="212" y="9376"/>
                  </a:lnTo>
                  <a:lnTo>
                    <a:pt x="164" y="9544"/>
                  </a:lnTo>
                  <a:lnTo>
                    <a:pt x="130" y="9658"/>
                  </a:lnTo>
                  <a:lnTo>
                    <a:pt x="130" y="9765"/>
                  </a:lnTo>
                  <a:lnTo>
                    <a:pt x="82" y="9993"/>
                  </a:lnTo>
                  <a:lnTo>
                    <a:pt x="48" y="10174"/>
                  </a:lnTo>
                  <a:lnTo>
                    <a:pt x="0" y="10221"/>
                  </a:lnTo>
                  <a:lnTo>
                    <a:pt x="48" y="10336"/>
                  </a:lnTo>
                  <a:lnTo>
                    <a:pt x="0" y="10450"/>
                  </a:lnTo>
                  <a:lnTo>
                    <a:pt x="82" y="10631"/>
                  </a:lnTo>
                  <a:lnTo>
                    <a:pt x="130" y="10792"/>
                  </a:lnTo>
                  <a:lnTo>
                    <a:pt x="130" y="11020"/>
                  </a:lnTo>
                  <a:lnTo>
                    <a:pt x="130" y="11195"/>
                  </a:lnTo>
                  <a:lnTo>
                    <a:pt x="82" y="11423"/>
                  </a:lnTo>
                  <a:lnTo>
                    <a:pt x="164" y="11423"/>
                  </a:lnTo>
                  <a:lnTo>
                    <a:pt x="246" y="11470"/>
                  </a:lnTo>
                  <a:lnTo>
                    <a:pt x="371" y="11765"/>
                  </a:lnTo>
                  <a:lnTo>
                    <a:pt x="535" y="12154"/>
                  </a:lnTo>
                  <a:lnTo>
                    <a:pt x="698" y="12430"/>
                  </a:lnTo>
                  <a:lnTo>
                    <a:pt x="650" y="12497"/>
                  </a:lnTo>
                  <a:lnTo>
                    <a:pt x="746" y="12658"/>
                  </a:lnTo>
                  <a:lnTo>
                    <a:pt x="910" y="12772"/>
                  </a:lnTo>
                  <a:lnTo>
                    <a:pt x="1108" y="13289"/>
                  </a:lnTo>
                  <a:lnTo>
                    <a:pt x="1108" y="13403"/>
                  </a:lnTo>
                  <a:lnTo>
                    <a:pt x="1108" y="13631"/>
                  </a:lnTo>
                  <a:lnTo>
                    <a:pt x="1233" y="13906"/>
                  </a:lnTo>
                  <a:lnTo>
                    <a:pt x="1397" y="13973"/>
                  </a:lnTo>
                  <a:lnTo>
                    <a:pt x="1512" y="14248"/>
                  </a:lnTo>
                  <a:lnTo>
                    <a:pt x="1724" y="14698"/>
                  </a:lnTo>
                  <a:lnTo>
                    <a:pt x="1840" y="14879"/>
                  </a:lnTo>
                  <a:lnTo>
                    <a:pt x="1970" y="15221"/>
                  </a:lnTo>
                  <a:lnTo>
                    <a:pt x="1970" y="15336"/>
                  </a:lnTo>
                  <a:lnTo>
                    <a:pt x="1970" y="15497"/>
                  </a:lnTo>
                  <a:lnTo>
                    <a:pt x="2052" y="15785"/>
                  </a:lnTo>
                  <a:lnTo>
                    <a:pt x="2085" y="16128"/>
                  </a:lnTo>
                  <a:lnTo>
                    <a:pt x="2129" y="16289"/>
                  </a:lnTo>
                  <a:lnTo>
                    <a:pt x="2210" y="16356"/>
                  </a:lnTo>
                  <a:lnTo>
                    <a:pt x="2374" y="16356"/>
                  </a:lnTo>
                  <a:lnTo>
                    <a:pt x="2490" y="16356"/>
                  </a:lnTo>
                  <a:lnTo>
                    <a:pt x="2490" y="16242"/>
                  </a:lnTo>
                  <a:lnTo>
                    <a:pt x="2620" y="16174"/>
                  </a:lnTo>
                  <a:lnTo>
                    <a:pt x="2909" y="16128"/>
                  </a:lnTo>
                  <a:lnTo>
                    <a:pt x="3111" y="15953"/>
                  </a:lnTo>
                  <a:lnTo>
                    <a:pt x="3154" y="15953"/>
                  </a:lnTo>
                  <a:lnTo>
                    <a:pt x="3270" y="15953"/>
                  </a:lnTo>
                  <a:lnTo>
                    <a:pt x="3352" y="15785"/>
                  </a:lnTo>
                  <a:lnTo>
                    <a:pt x="3482" y="15725"/>
                  </a:lnTo>
                  <a:lnTo>
                    <a:pt x="4007" y="15450"/>
                  </a:lnTo>
                  <a:lnTo>
                    <a:pt x="4007" y="15383"/>
                  </a:lnTo>
                  <a:lnTo>
                    <a:pt x="4050" y="15221"/>
                  </a:lnTo>
                  <a:lnTo>
                    <a:pt x="4214" y="15107"/>
                  </a:lnTo>
                  <a:lnTo>
                    <a:pt x="4329" y="15040"/>
                  </a:lnTo>
                  <a:lnTo>
                    <a:pt x="4541" y="14993"/>
                  </a:lnTo>
                  <a:lnTo>
                    <a:pt x="4623" y="14993"/>
                  </a:lnTo>
                  <a:lnTo>
                    <a:pt x="4657" y="14926"/>
                  </a:lnTo>
                  <a:lnTo>
                    <a:pt x="4657" y="14765"/>
                  </a:lnTo>
                  <a:lnTo>
                    <a:pt x="4869" y="14698"/>
                  </a:lnTo>
                  <a:lnTo>
                    <a:pt x="4912" y="14651"/>
                  </a:lnTo>
                  <a:lnTo>
                    <a:pt x="4912" y="14537"/>
                  </a:lnTo>
                  <a:lnTo>
                    <a:pt x="4994" y="14423"/>
                  </a:lnTo>
                  <a:lnTo>
                    <a:pt x="5191" y="14362"/>
                  </a:lnTo>
                  <a:lnTo>
                    <a:pt x="5158" y="14195"/>
                  </a:lnTo>
                  <a:lnTo>
                    <a:pt x="5191" y="14020"/>
                  </a:lnTo>
                  <a:lnTo>
                    <a:pt x="5240" y="13859"/>
                  </a:lnTo>
                  <a:lnTo>
                    <a:pt x="5273" y="13906"/>
                  </a:lnTo>
                  <a:lnTo>
                    <a:pt x="5321" y="13906"/>
                  </a:lnTo>
                  <a:lnTo>
                    <a:pt x="5485" y="13564"/>
                  </a:lnTo>
                  <a:lnTo>
                    <a:pt x="5567" y="13221"/>
                  </a:lnTo>
                  <a:lnTo>
                    <a:pt x="5485" y="13174"/>
                  </a:lnTo>
                  <a:lnTo>
                    <a:pt x="5321" y="12886"/>
                  </a:lnTo>
                  <a:lnTo>
                    <a:pt x="5191" y="12832"/>
                  </a:lnTo>
                  <a:lnTo>
                    <a:pt x="4912" y="12718"/>
                  </a:lnTo>
                  <a:lnTo>
                    <a:pt x="4753" y="12383"/>
                  </a:lnTo>
                  <a:lnTo>
                    <a:pt x="4753" y="12201"/>
                  </a:lnTo>
                  <a:lnTo>
                    <a:pt x="4753" y="12107"/>
                  </a:lnTo>
                  <a:lnTo>
                    <a:pt x="4705" y="12040"/>
                  </a:lnTo>
                  <a:lnTo>
                    <a:pt x="4657" y="12154"/>
                  </a:lnTo>
                  <a:lnTo>
                    <a:pt x="4541" y="12315"/>
                  </a:lnTo>
                  <a:lnTo>
                    <a:pt x="4411" y="12544"/>
                  </a:lnTo>
                  <a:lnTo>
                    <a:pt x="4329" y="12658"/>
                  </a:lnTo>
                  <a:lnTo>
                    <a:pt x="4214" y="12718"/>
                  </a:lnTo>
                  <a:lnTo>
                    <a:pt x="3973" y="12718"/>
                  </a:lnTo>
                  <a:lnTo>
                    <a:pt x="3925" y="12772"/>
                  </a:lnTo>
                  <a:lnTo>
                    <a:pt x="3809" y="12772"/>
                  </a:lnTo>
                  <a:lnTo>
                    <a:pt x="3761" y="12718"/>
                  </a:lnTo>
                  <a:lnTo>
                    <a:pt x="3727" y="12658"/>
                  </a:lnTo>
                  <a:lnTo>
                    <a:pt x="3727" y="12544"/>
                  </a:lnTo>
                  <a:lnTo>
                    <a:pt x="3727" y="12383"/>
                  </a:lnTo>
                  <a:lnTo>
                    <a:pt x="3727" y="12201"/>
                  </a:lnTo>
                  <a:lnTo>
                    <a:pt x="3646" y="12107"/>
                  </a:lnTo>
                  <a:lnTo>
                    <a:pt x="3597" y="12201"/>
                  </a:lnTo>
                  <a:lnTo>
                    <a:pt x="3564" y="12268"/>
                  </a:lnTo>
                  <a:lnTo>
                    <a:pt x="3597" y="12544"/>
                  </a:lnTo>
                  <a:lnTo>
                    <a:pt x="3516" y="12383"/>
                  </a:lnTo>
                  <a:lnTo>
                    <a:pt x="3434" y="12268"/>
                  </a:lnTo>
                  <a:lnTo>
                    <a:pt x="3400" y="12154"/>
                  </a:lnTo>
                  <a:lnTo>
                    <a:pt x="3352" y="12040"/>
                  </a:lnTo>
                  <a:lnTo>
                    <a:pt x="3400" y="12040"/>
                  </a:lnTo>
                  <a:lnTo>
                    <a:pt x="3400" y="11993"/>
                  </a:lnTo>
                  <a:lnTo>
                    <a:pt x="3352" y="11812"/>
                  </a:lnTo>
                  <a:lnTo>
                    <a:pt x="3270" y="11765"/>
                  </a:lnTo>
                  <a:lnTo>
                    <a:pt x="3193" y="11651"/>
                  </a:lnTo>
                  <a:lnTo>
                    <a:pt x="3193" y="11584"/>
                  </a:lnTo>
                  <a:lnTo>
                    <a:pt x="3111" y="11584"/>
                  </a:lnTo>
                  <a:lnTo>
                    <a:pt x="3111" y="11470"/>
                  </a:lnTo>
                  <a:lnTo>
                    <a:pt x="3029" y="11423"/>
                  </a:lnTo>
                  <a:lnTo>
                    <a:pt x="2991" y="11242"/>
                  </a:lnTo>
                  <a:lnTo>
                    <a:pt x="2909" y="11020"/>
                  </a:lnTo>
                  <a:lnTo>
                    <a:pt x="2865" y="10966"/>
                  </a:lnTo>
                  <a:lnTo>
                    <a:pt x="2947" y="10906"/>
                  </a:lnTo>
                  <a:lnTo>
                    <a:pt x="2947" y="10852"/>
                  </a:lnTo>
                  <a:lnTo>
                    <a:pt x="2909" y="10852"/>
                  </a:lnTo>
                  <a:lnTo>
                    <a:pt x="2865" y="10792"/>
                  </a:lnTo>
                  <a:lnTo>
                    <a:pt x="2947" y="10792"/>
                  </a:lnTo>
                  <a:lnTo>
                    <a:pt x="2991" y="10792"/>
                  </a:lnTo>
                  <a:lnTo>
                    <a:pt x="3072" y="10792"/>
                  </a:lnTo>
                  <a:lnTo>
                    <a:pt x="3072" y="10631"/>
                  </a:lnTo>
                  <a:lnTo>
                    <a:pt x="3111" y="10631"/>
                  </a:lnTo>
                  <a:lnTo>
                    <a:pt x="3111" y="10678"/>
                  </a:lnTo>
                  <a:lnTo>
                    <a:pt x="3236" y="10792"/>
                  </a:lnTo>
                  <a:lnTo>
                    <a:pt x="3318" y="10678"/>
                  </a:lnTo>
                  <a:lnTo>
                    <a:pt x="3352" y="10792"/>
                  </a:lnTo>
                  <a:lnTo>
                    <a:pt x="3434" y="11020"/>
                  </a:lnTo>
                  <a:lnTo>
                    <a:pt x="3516" y="11081"/>
                  </a:lnTo>
                  <a:lnTo>
                    <a:pt x="3564" y="11195"/>
                  </a:lnTo>
                  <a:lnTo>
                    <a:pt x="3679" y="11470"/>
                  </a:lnTo>
                  <a:lnTo>
                    <a:pt x="3843" y="11537"/>
                  </a:lnTo>
                  <a:lnTo>
                    <a:pt x="3925" y="11651"/>
                  </a:lnTo>
                  <a:lnTo>
                    <a:pt x="4050" y="11765"/>
                  </a:lnTo>
                  <a:lnTo>
                    <a:pt x="4214" y="11879"/>
                  </a:lnTo>
                  <a:lnTo>
                    <a:pt x="4378" y="11926"/>
                  </a:lnTo>
                  <a:lnTo>
                    <a:pt x="4459" y="11879"/>
                  </a:lnTo>
                  <a:lnTo>
                    <a:pt x="4541" y="11812"/>
                  </a:lnTo>
                  <a:lnTo>
                    <a:pt x="4623" y="11765"/>
                  </a:lnTo>
                  <a:lnTo>
                    <a:pt x="4753" y="11698"/>
                  </a:lnTo>
                  <a:lnTo>
                    <a:pt x="4869" y="11879"/>
                  </a:lnTo>
                  <a:lnTo>
                    <a:pt x="4951" y="12154"/>
                  </a:lnTo>
                  <a:lnTo>
                    <a:pt x="5191" y="12201"/>
                  </a:lnTo>
                  <a:lnTo>
                    <a:pt x="5403" y="12268"/>
                  </a:lnTo>
                  <a:lnTo>
                    <a:pt x="5601" y="12268"/>
                  </a:lnTo>
                  <a:lnTo>
                    <a:pt x="5813" y="12315"/>
                  </a:lnTo>
                  <a:lnTo>
                    <a:pt x="5928" y="12383"/>
                  </a:lnTo>
                  <a:lnTo>
                    <a:pt x="6053" y="12315"/>
                  </a:lnTo>
                  <a:lnTo>
                    <a:pt x="6217" y="12315"/>
                  </a:lnTo>
                  <a:lnTo>
                    <a:pt x="6381" y="12268"/>
                  </a:lnTo>
                  <a:lnTo>
                    <a:pt x="6463" y="12315"/>
                  </a:lnTo>
                  <a:lnTo>
                    <a:pt x="6545" y="12383"/>
                  </a:lnTo>
                  <a:lnTo>
                    <a:pt x="6545" y="12315"/>
                  </a:lnTo>
                  <a:lnTo>
                    <a:pt x="6790" y="12268"/>
                  </a:lnTo>
                  <a:lnTo>
                    <a:pt x="6872" y="12201"/>
                  </a:lnTo>
                  <a:lnTo>
                    <a:pt x="6954" y="12268"/>
                  </a:lnTo>
                  <a:lnTo>
                    <a:pt x="6997" y="12430"/>
                  </a:lnTo>
                  <a:lnTo>
                    <a:pt x="7079" y="12430"/>
                  </a:lnTo>
                  <a:lnTo>
                    <a:pt x="7113" y="12544"/>
                  </a:lnTo>
                  <a:lnTo>
                    <a:pt x="7161" y="12718"/>
                  </a:lnTo>
                  <a:lnTo>
                    <a:pt x="7359" y="12832"/>
                  </a:lnTo>
                  <a:lnTo>
                    <a:pt x="7407" y="12772"/>
                  </a:lnTo>
                  <a:lnTo>
                    <a:pt x="7440" y="12772"/>
                  </a:lnTo>
                  <a:lnTo>
                    <a:pt x="7407" y="12832"/>
                  </a:lnTo>
                  <a:lnTo>
                    <a:pt x="7440" y="13000"/>
                  </a:lnTo>
                  <a:lnTo>
                    <a:pt x="7652" y="13174"/>
                  </a:lnTo>
                  <a:lnTo>
                    <a:pt x="7811" y="13060"/>
                  </a:lnTo>
                  <a:lnTo>
                    <a:pt x="7811" y="13174"/>
                  </a:lnTo>
                  <a:lnTo>
                    <a:pt x="7604" y="13289"/>
                  </a:lnTo>
                  <a:lnTo>
                    <a:pt x="7522" y="13289"/>
                  </a:lnTo>
                  <a:lnTo>
                    <a:pt x="7811" y="13678"/>
                  </a:lnTo>
                  <a:lnTo>
                    <a:pt x="7975" y="13792"/>
                  </a:lnTo>
                  <a:lnTo>
                    <a:pt x="8221" y="13678"/>
                  </a:lnTo>
                  <a:lnTo>
                    <a:pt x="8254" y="13517"/>
                  </a:lnTo>
                  <a:lnTo>
                    <a:pt x="8172" y="13450"/>
                  </a:lnTo>
                  <a:lnTo>
                    <a:pt x="8254" y="13403"/>
                  </a:lnTo>
                  <a:lnTo>
                    <a:pt x="8254" y="13289"/>
                  </a:lnTo>
                  <a:lnTo>
                    <a:pt x="8384" y="13289"/>
                  </a:lnTo>
                  <a:lnTo>
                    <a:pt x="8384" y="13336"/>
                  </a:lnTo>
                  <a:lnTo>
                    <a:pt x="8302" y="13336"/>
                  </a:lnTo>
                  <a:lnTo>
                    <a:pt x="8336" y="13450"/>
                  </a:lnTo>
                  <a:lnTo>
                    <a:pt x="8384" y="13517"/>
                  </a:lnTo>
                  <a:lnTo>
                    <a:pt x="8336" y="13564"/>
                  </a:lnTo>
                  <a:lnTo>
                    <a:pt x="8336" y="13631"/>
                  </a:lnTo>
                  <a:lnTo>
                    <a:pt x="8384" y="13745"/>
                  </a:lnTo>
                  <a:lnTo>
                    <a:pt x="8384" y="13973"/>
                  </a:lnTo>
                  <a:lnTo>
                    <a:pt x="8418" y="14362"/>
                  </a:lnTo>
                  <a:lnTo>
                    <a:pt x="8466" y="14584"/>
                  </a:lnTo>
                  <a:lnTo>
                    <a:pt x="8664" y="15450"/>
                  </a:lnTo>
                  <a:lnTo>
                    <a:pt x="8794" y="15725"/>
                  </a:lnTo>
                  <a:lnTo>
                    <a:pt x="8871" y="16067"/>
                  </a:lnTo>
                  <a:lnTo>
                    <a:pt x="9034" y="16517"/>
                  </a:lnTo>
                  <a:lnTo>
                    <a:pt x="9164" y="16812"/>
                  </a:lnTo>
                  <a:lnTo>
                    <a:pt x="9328" y="17315"/>
                  </a:lnTo>
                  <a:lnTo>
                    <a:pt x="9280" y="17262"/>
                  </a:lnTo>
                  <a:lnTo>
                    <a:pt x="9574" y="17832"/>
                  </a:lnTo>
                  <a:lnTo>
                    <a:pt x="9689" y="17718"/>
                  </a:lnTo>
                  <a:lnTo>
                    <a:pt x="9689" y="17604"/>
                  </a:lnTo>
                  <a:lnTo>
                    <a:pt x="9771" y="17490"/>
                  </a:lnTo>
                  <a:lnTo>
                    <a:pt x="9930" y="17490"/>
                  </a:lnTo>
                  <a:lnTo>
                    <a:pt x="9978" y="17430"/>
                  </a:lnTo>
                  <a:lnTo>
                    <a:pt x="9853" y="17376"/>
                  </a:lnTo>
                  <a:lnTo>
                    <a:pt x="9930" y="17148"/>
                  </a:lnTo>
                  <a:lnTo>
                    <a:pt x="10060" y="17148"/>
                  </a:lnTo>
                  <a:lnTo>
                    <a:pt x="10012" y="16698"/>
                  </a:lnTo>
                  <a:lnTo>
                    <a:pt x="10060" y="16517"/>
                  </a:lnTo>
                  <a:lnTo>
                    <a:pt x="10142" y="16289"/>
                  </a:lnTo>
                  <a:lnTo>
                    <a:pt x="10060" y="16128"/>
                  </a:lnTo>
                  <a:lnTo>
                    <a:pt x="10094" y="16128"/>
                  </a:lnTo>
                  <a:lnTo>
                    <a:pt x="10094" y="15953"/>
                  </a:lnTo>
                  <a:lnTo>
                    <a:pt x="10094" y="15839"/>
                  </a:lnTo>
                  <a:lnTo>
                    <a:pt x="10060" y="15671"/>
                  </a:lnTo>
                  <a:lnTo>
                    <a:pt x="10094" y="15450"/>
                  </a:lnTo>
                  <a:lnTo>
                    <a:pt x="10176" y="15383"/>
                  </a:lnTo>
                  <a:lnTo>
                    <a:pt x="10224" y="15383"/>
                  </a:lnTo>
                  <a:lnTo>
                    <a:pt x="10306" y="15268"/>
                  </a:lnTo>
                  <a:lnTo>
                    <a:pt x="10388" y="15221"/>
                  </a:lnTo>
                  <a:lnTo>
                    <a:pt x="10551" y="15107"/>
                  </a:lnTo>
                  <a:lnTo>
                    <a:pt x="10503" y="15040"/>
                  </a:lnTo>
                  <a:lnTo>
                    <a:pt x="10585" y="14926"/>
                  </a:lnTo>
                  <a:lnTo>
                    <a:pt x="10749" y="14698"/>
                  </a:lnTo>
                  <a:lnTo>
                    <a:pt x="10922" y="14537"/>
                  </a:lnTo>
                  <a:lnTo>
                    <a:pt x="11120" y="14134"/>
                  </a:lnTo>
                  <a:lnTo>
                    <a:pt x="11086" y="14134"/>
                  </a:lnTo>
                  <a:lnTo>
                    <a:pt x="11168" y="14087"/>
                  </a:lnTo>
                  <a:lnTo>
                    <a:pt x="11168" y="14134"/>
                  </a:lnTo>
                  <a:lnTo>
                    <a:pt x="11332" y="14087"/>
                  </a:lnTo>
                  <a:lnTo>
                    <a:pt x="11365" y="13973"/>
                  </a:lnTo>
                  <a:lnTo>
                    <a:pt x="11413" y="13906"/>
                  </a:lnTo>
                  <a:lnTo>
                    <a:pt x="11447" y="13792"/>
                  </a:lnTo>
                  <a:lnTo>
                    <a:pt x="11413" y="13631"/>
                  </a:lnTo>
                  <a:lnTo>
                    <a:pt x="11413" y="13564"/>
                  </a:lnTo>
                  <a:lnTo>
                    <a:pt x="11490" y="13517"/>
                  </a:lnTo>
                  <a:lnTo>
                    <a:pt x="11654" y="13403"/>
                  </a:lnTo>
                  <a:lnTo>
                    <a:pt x="11654" y="13289"/>
                  </a:lnTo>
                  <a:lnTo>
                    <a:pt x="11693" y="13289"/>
                  </a:lnTo>
                  <a:lnTo>
                    <a:pt x="11693" y="13450"/>
                  </a:lnTo>
                  <a:lnTo>
                    <a:pt x="11736" y="13517"/>
                  </a:lnTo>
                  <a:lnTo>
                    <a:pt x="11818" y="13336"/>
                  </a:lnTo>
                  <a:lnTo>
                    <a:pt x="11818" y="13450"/>
                  </a:lnTo>
                  <a:lnTo>
                    <a:pt x="11934" y="13403"/>
                  </a:lnTo>
                  <a:lnTo>
                    <a:pt x="11982" y="13403"/>
                  </a:lnTo>
                  <a:lnTo>
                    <a:pt x="12064" y="13403"/>
                  </a:lnTo>
                  <a:lnTo>
                    <a:pt x="12015" y="13289"/>
                  </a:lnTo>
                  <a:lnTo>
                    <a:pt x="12064" y="13221"/>
                  </a:lnTo>
                  <a:lnTo>
                    <a:pt x="12064" y="13289"/>
                  </a:lnTo>
                  <a:lnTo>
                    <a:pt x="12145" y="13403"/>
                  </a:lnTo>
                  <a:lnTo>
                    <a:pt x="12179" y="13221"/>
                  </a:lnTo>
                  <a:lnTo>
                    <a:pt x="12145" y="13107"/>
                  </a:lnTo>
                  <a:lnTo>
                    <a:pt x="12179" y="13060"/>
                  </a:lnTo>
                  <a:lnTo>
                    <a:pt x="12145" y="12886"/>
                  </a:lnTo>
                  <a:lnTo>
                    <a:pt x="12064" y="12886"/>
                  </a:lnTo>
                  <a:lnTo>
                    <a:pt x="12064" y="12772"/>
                  </a:lnTo>
                  <a:lnTo>
                    <a:pt x="12179" y="12832"/>
                  </a:lnTo>
                  <a:lnTo>
                    <a:pt x="12227" y="13000"/>
                  </a:lnTo>
                  <a:lnTo>
                    <a:pt x="12343" y="13060"/>
                  </a:lnTo>
                  <a:lnTo>
                    <a:pt x="12473" y="13221"/>
                  </a:lnTo>
                  <a:lnTo>
                    <a:pt x="12507" y="13450"/>
                  </a:lnTo>
                  <a:lnTo>
                    <a:pt x="12555" y="13631"/>
                  </a:lnTo>
                  <a:lnTo>
                    <a:pt x="12670" y="13859"/>
                  </a:lnTo>
                  <a:lnTo>
                    <a:pt x="12714" y="13859"/>
                  </a:lnTo>
                  <a:lnTo>
                    <a:pt x="12796" y="13906"/>
                  </a:lnTo>
                  <a:lnTo>
                    <a:pt x="12834" y="13973"/>
                  </a:lnTo>
                  <a:lnTo>
                    <a:pt x="12877" y="14087"/>
                  </a:lnTo>
                  <a:lnTo>
                    <a:pt x="13007" y="14195"/>
                  </a:lnTo>
                  <a:lnTo>
                    <a:pt x="12959" y="14248"/>
                  </a:lnTo>
                  <a:lnTo>
                    <a:pt x="12877" y="14195"/>
                  </a:lnTo>
                  <a:lnTo>
                    <a:pt x="13007" y="14362"/>
                  </a:lnTo>
                  <a:lnTo>
                    <a:pt x="13007" y="14309"/>
                  </a:lnTo>
                  <a:lnTo>
                    <a:pt x="13123" y="14537"/>
                  </a:lnTo>
                  <a:lnTo>
                    <a:pt x="13171" y="14698"/>
                  </a:lnTo>
                  <a:lnTo>
                    <a:pt x="13123" y="14993"/>
                  </a:lnTo>
                  <a:lnTo>
                    <a:pt x="13123" y="15336"/>
                  </a:lnTo>
                  <a:lnTo>
                    <a:pt x="13205" y="15268"/>
                  </a:lnTo>
                  <a:lnTo>
                    <a:pt x="13205" y="15336"/>
                  </a:lnTo>
                  <a:lnTo>
                    <a:pt x="13287" y="15336"/>
                  </a:lnTo>
                  <a:lnTo>
                    <a:pt x="13335" y="15268"/>
                  </a:lnTo>
                  <a:lnTo>
                    <a:pt x="13287" y="15336"/>
                  </a:lnTo>
                  <a:lnTo>
                    <a:pt x="13369" y="15383"/>
                  </a:lnTo>
                  <a:lnTo>
                    <a:pt x="13412" y="15336"/>
                  </a:lnTo>
                  <a:lnTo>
                    <a:pt x="13576" y="15221"/>
                  </a:lnTo>
                  <a:lnTo>
                    <a:pt x="13658" y="15107"/>
                  </a:lnTo>
                  <a:lnTo>
                    <a:pt x="13658" y="14926"/>
                  </a:lnTo>
                  <a:lnTo>
                    <a:pt x="13691" y="14879"/>
                  </a:lnTo>
                  <a:lnTo>
                    <a:pt x="13739" y="14993"/>
                  </a:lnTo>
                  <a:lnTo>
                    <a:pt x="13773" y="15107"/>
                  </a:lnTo>
                  <a:lnTo>
                    <a:pt x="13855" y="15107"/>
                  </a:lnTo>
                  <a:lnTo>
                    <a:pt x="13855" y="15268"/>
                  </a:lnTo>
                  <a:lnTo>
                    <a:pt x="13903" y="15497"/>
                  </a:lnTo>
                  <a:lnTo>
                    <a:pt x="13937" y="15785"/>
                  </a:lnTo>
                  <a:lnTo>
                    <a:pt x="13985" y="16067"/>
                  </a:lnTo>
                  <a:lnTo>
                    <a:pt x="14019" y="16067"/>
                  </a:lnTo>
                  <a:lnTo>
                    <a:pt x="14019" y="15953"/>
                  </a:lnTo>
                  <a:lnTo>
                    <a:pt x="14149" y="16289"/>
                  </a:lnTo>
                  <a:lnTo>
                    <a:pt x="14149" y="16584"/>
                  </a:lnTo>
                  <a:lnTo>
                    <a:pt x="14101" y="16631"/>
                  </a:lnTo>
                  <a:lnTo>
                    <a:pt x="14149" y="16631"/>
                  </a:lnTo>
                  <a:lnTo>
                    <a:pt x="14149" y="16926"/>
                  </a:lnTo>
                  <a:lnTo>
                    <a:pt x="14101" y="17040"/>
                  </a:lnTo>
                  <a:lnTo>
                    <a:pt x="14149" y="17201"/>
                  </a:lnTo>
                  <a:lnTo>
                    <a:pt x="14149" y="17262"/>
                  </a:lnTo>
                  <a:lnTo>
                    <a:pt x="14101" y="17376"/>
                  </a:lnTo>
                  <a:lnTo>
                    <a:pt x="14067" y="17604"/>
                  </a:lnTo>
                  <a:lnTo>
                    <a:pt x="14101" y="17832"/>
                  </a:lnTo>
                  <a:lnTo>
                    <a:pt x="14149" y="17879"/>
                  </a:lnTo>
                  <a:lnTo>
                    <a:pt x="14149" y="17765"/>
                  </a:lnTo>
                  <a:lnTo>
                    <a:pt x="14183" y="17718"/>
                  </a:lnTo>
                  <a:lnTo>
                    <a:pt x="14231" y="17832"/>
                  </a:lnTo>
                  <a:lnTo>
                    <a:pt x="14346" y="18060"/>
                  </a:lnTo>
                  <a:lnTo>
                    <a:pt x="14428" y="18174"/>
                  </a:lnTo>
                  <a:lnTo>
                    <a:pt x="14510" y="18336"/>
                  </a:lnTo>
                  <a:lnTo>
                    <a:pt x="14553" y="18564"/>
                  </a:lnTo>
                  <a:lnTo>
                    <a:pt x="14592" y="18792"/>
                  </a:lnTo>
                  <a:lnTo>
                    <a:pt x="14635" y="18852"/>
                  </a:lnTo>
                  <a:lnTo>
                    <a:pt x="14635" y="19020"/>
                  </a:lnTo>
                  <a:lnTo>
                    <a:pt x="14635" y="19128"/>
                  </a:lnTo>
                  <a:lnTo>
                    <a:pt x="14756" y="19309"/>
                  </a:lnTo>
                  <a:lnTo>
                    <a:pt x="14799" y="19423"/>
                  </a:lnTo>
                  <a:lnTo>
                    <a:pt x="14963" y="19651"/>
                  </a:lnTo>
                  <a:lnTo>
                    <a:pt x="15126" y="19765"/>
                  </a:lnTo>
                  <a:lnTo>
                    <a:pt x="15252" y="19926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4643" y="2938"/>
              <a:ext cx="187" cy="206"/>
            </a:xfrm>
            <a:custGeom>
              <a:avLst/>
              <a:gdLst>
                <a:gd name="T0" fmla="*/ 11966 w 20000"/>
                <a:gd name="T1" fmla="*/ 3915 h 20000"/>
                <a:gd name="T2" fmla="*/ 13120 w 20000"/>
                <a:gd name="T3" fmla="*/ 2636 h 20000"/>
                <a:gd name="T4" fmla="*/ 14145 w 20000"/>
                <a:gd name="T5" fmla="*/ 1318 h 20000"/>
                <a:gd name="T6" fmla="*/ 15299 w 20000"/>
                <a:gd name="T7" fmla="*/ 271 h 20000"/>
                <a:gd name="T8" fmla="*/ 15598 w 20000"/>
                <a:gd name="T9" fmla="*/ 271 h 20000"/>
                <a:gd name="T10" fmla="*/ 16026 w 20000"/>
                <a:gd name="T11" fmla="*/ 930 h 20000"/>
                <a:gd name="T12" fmla="*/ 16752 w 20000"/>
                <a:gd name="T13" fmla="*/ 1589 h 20000"/>
                <a:gd name="T14" fmla="*/ 17479 w 20000"/>
                <a:gd name="T15" fmla="*/ 1977 h 20000"/>
                <a:gd name="T16" fmla="*/ 17051 w 20000"/>
                <a:gd name="T17" fmla="*/ 2636 h 20000"/>
                <a:gd name="T18" fmla="*/ 18162 w 20000"/>
                <a:gd name="T19" fmla="*/ 2248 h 20000"/>
                <a:gd name="T20" fmla="*/ 19957 w 20000"/>
                <a:gd name="T21" fmla="*/ 2907 h 20000"/>
                <a:gd name="T22" fmla="*/ 19231 w 20000"/>
                <a:gd name="T23" fmla="*/ 3566 h 20000"/>
                <a:gd name="T24" fmla="*/ 18162 w 20000"/>
                <a:gd name="T25" fmla="*/ 3915 h 20000"/>
                <a:gd name="T26" fmla="*/ 18889 w 20000"/>
                <a:gd name="T27" fmla="*/ 4884 h 20000"/>
                <a:gd name="T28" fmla="*/ 17051 w 20000"/>
                <a:gd name="T29" fmla="*/ 4884 h 20000"/>
                <a:gd name="T30" fmla="*/ 17051 w 20000"/>
                <a:gd name="T31" fmla="*/ 5891 h 20000"/>
                <a:gd name="T32" fmla="*/ 16752 w 20000"/>
                <a:gd name="T33" fmla="*/ 6550 h 20000"/>
                <a:gd name="T34" fmla="*/ 16325 w 20000"/>
                <a:gd name="T35" fmla="*/ 6822 h 20000"/>
                <a:gd name="T36" fmla="*/ 17051 w 20000"/>
                <a:gd name="T37" fmla="*/ 7481 h 20000"/>
                <a:gd name="T38" fmla="*/ 17479 w 20000"/>
                <a:gd name="T39" fmla="*/ 8527 h 20000"/>
                <a:gd name="T40" fmla="*/ 17778 w 20000"/>
                <a:gd name="T41" fmla="*/ 9457 h 20000"/>
                <a:gd name="T42" fmla="*/ 19615 w 20000"/>
                <a:gd name="T43" fmla="*/ 10775 h 20000"/>
                <a:gd name="T44" fmla="*/ 17479 w 20000"/>
                <a:gd name="T45" fmla="*/ 11434 h 20000"/>
                <a:gd name="T46" fmla="*/ 16325 w 20000"/>
                <a:gd name="T47" fmla="*/ 13101 h 20000"/>
                <a:gd name="T48" fmla="*/ 15299 w 20000"/>
                <a:gd name="T49" fmla="*/ 15078 h 20000"/>
                <a:gd name="T50" fmla="*/ 14573 w 20000"/>
                <a:gd name="T51" fmla="*/ 16008 h 20000"/>
                <a:gd name="T52" fmla="*/ 13419 w 20000"/>
                <a:gd name="T53" fmla="*/ 18992 h 20000"/>
                <a:gd name="T54" fmla="*/ 10556 w 20000"/>
                <a:gd name="T55" fmla="*/ 18643 h 20000"/>
                <a:gd name="T56" fmla="*/ 9103 w 20000"/>
                <a:gd name="T57" fmla="*/ 18992 h 20000"/>
                <a:gd name="T58" fmla="*/ 8761 w 20000"/>
                <a:gd name="T59" fmla="*/ 18372 h 20000"/>
                <a:gd name="T60" fmla="*/ 7650 w 20000"/>
                <a:gd name="T61" fmla="*/ 18372 h 20000"/>
                <a:gd name="T62" fmla="*/ 6624 w 20000"/>
                <a:gd name="T63" fmla="*/ 18372 h 20000"/>
                <a:gd name="T64" fmla="*/ 5470 w 20000"/>
                <a:gd name="T65" fmla="*/ 17984 h 20000"/>
                <a:gd name="T66" fmla="*/ 3632 w 20000"/>
                <a:gd name="T67" fmla="*/ 17984 h 20000"/>
                <a:gd name="T68" fmla="*/ 2564 w 20000"/>
                <a:gd name="T69" fmla="*/ 17984 h 20000"/>
                <a:gd name="T70" fmla="*/ 2564 w 20000"/>
                <a:gd name="T71" fmla="*/ 16008 h 20000"/>
                <a:gd name="T72" fmla="*/ 1453 w 20000"/>
                <a:gd name="T73" fmla="*/ 14031 h 20000"/>
                <a:gd name="T74" fmla="*/ 726 w 20000"/>
                <a:gd name="T75" fmla="*/ 14031 h 20000"/>
                <a:gd name="T76" fmla="*/ 427 w 20000"/>
                <a:gd name="T77" fmla="*/ 13372 h 20000"/>
                <a:gd name="T78" fmla="*/ 0 w 20000"/>
                <a:gd name="T79" fmla="*/ 12093 h 20000"/>
                <a:gd name="T80" fmla="*/ 427 w 20000"/>
                <a:gd name="T81" fmla="*/ 10116 h 20000"/>
                <a:gd name="T82" fmla="*/ 1154 w 20000"/>
                <a:gd name="T83" fmla="*/ 9186 h 20000"/>
                <a:gd name="T84" fmla="*/ 1880 w 20000"/>
                <a:gd name="T85" fmla="*/ 9457 h 20000"/>
                <a:gd name="T86" fmla="*/ 3632 w 20000"/>
                <a:gd name="T87" fmla="*/ 9845 h 20000"/>
                <a:gd name="T88" fmla="*/ 4359 w 20000"/>
                <a:gd name="T89" fmla="*/ 8798 h 20000"/>
                <a:gd name="T90" fmla="*/ 5897 w 20000"/>
                <a:gd name="T91" fmla="*/ 7481 h 20000"/>
                <a:gd name="T92" fmla="*/ 10214 w 20000"/>
                <a:gd name="T93" fmla="*/ 4574 h 20000"/>
                <a:gd name="T94" fmla="*/ 11667 w 20000"/>
                <a:gd name="T95" fmla="*/ 356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1667" y="4225"/>
                  </a:moveTo>
                  <a:lnTo>
                    <a:pt x="11966" y="3915"/>
                  </a:lnTo>
                  <a:lnTo>
                    <a:pt x="12393" y="2907"/>
                  </a:lnTo>
                  <a:lnTo>
                    <a:pt x="13120" y="2636"/>
                  </a:lnTo>
                  <a:lnTo>
                    <a:pt x="13419" y="2907"/>
                  </a:lnTo>
                  <a:lnTo>
                    <a:pt x="14145" y="1318"/>
                  </a:lnTo>
                  <a:lnTo>
                    <a:pt x="14872" y="0"/>
                  </a:lnTo>
                  <a:lnTo>
                    <a:pt x="15299" y="271"/>
                  </a:lnTo>
                  <a:lnTo>
                    <a:pt x="15299" y="930"/>
                  </a:lnTo>
                  <a:lnTo>
                    <a:pt x="15598" y="271"/>
                  </a:lnTo>
                  <a:lnTo>
                    <a:pt x="16026" y="271"/>
                  </a:lnTo>
                  <a:lnTo>
                    <a:pt x="16026" y="930"/>
                  </a:lnTo>
                  <a:lnTo>
                    <a:pt x="16752" y="930"/>
                  </a:lnTo>
                  <a:lnTo>
                    <a:pt x="16752" y="1589"/>
                  </a:lnTo>
                  <a:lnTo>
                    <a:pt x="17051" y="1977"/>
                  </a:lnTo>
                  <a:lnTo>
                    <a:pt x="17479" y="1977"/>
                  </a:lnTo>
                  <a:lnTo>
                    <a:pt x="17479" y="2248"/>
                  </a:lnTo>
                  <a:lnTo>
                    <a:pt x="17051" y="2636"/>
                  </a:lnTo>
                  <a:lnTo>
                    <a:pt x="17778" y="2636"/>
                  </a:lnTo>
                  <a:lnTo>
                    <a:pt x="18162" y="2248"/>
                  </a:lnTo>
                  <a:lnTo>
                    <a:pt x="19231" y="2907"/>
                  </a:lnTo>
                  <a:lnTo>
                    <a:pt x="19957" y="2907"/>
                  </a:lnTo>
                  <a:lnTo>
                    <a:pt x="19957" y="3566"/>
                  </a:lnTo>
                  <a:lnTo>
                    <a:pt x="19231" y="3566"/>
                  </a:lnTo>
                  <a:lnTo>
                    <a:pt x="18504" y="3915"/>
                  </a:lnTo>
                  <a:lnTo>
                    <a:pt x="18162" y="3915"/>
                  </a:lnTo>
                  <a:lnTo>
                    <a:pt x="17778" y="3915"/>
                  </a:lnTo>
                  <a:lnTo>
                    <a:pt x="18889" y="4884"/>
                  </a:lnTo>
                  <a:lnTo>
                    <a:pt x="17479" y="5233"/>
                  </a:lnTo>
                  <a:lnTo>
                    <a:pt x="17051" y="4884"/>
                  </a:lnTo>
                  <a:lnTo>
                    <a:pt x="16752" y="5233"/>
                  </a:lnTo>
                  <a:lnTo>
                    <a:pt x="17051" y="5891"/>
                  </a:lnTo>
                  <a:lnTo>
                    <a:pt x="17051" y="6163"/>
                  </a:lnTo>
                  <a:lnTo>
                    <a:pt x="16752" y="6550"/>
                  </a:lnTo>
                  <a:lnTo>
                    <a:pt x="16752" y="6822"/>
                  </a:lnTo>
                  <a:lnTo>
                    <a:pt x="16325" y="6822"/>
                  </a:lnTo>
                  <a:lnTo>
                    <a:pt x="16325" y="7209"/>
                  </a:lnTo>
                  <a:lnTo>
                    <a:pt x="17051" y="7481"/>
                  </a:lnTo>
                  <a:lnTo>
                    <a:pt x="17479" y="8140"/>
                  </a:lnTo>
                  <a:lnTo>
                    <a:pt x="17479" y="8527"/>
                  </a:lnTo>
                  <a:lnTo>
                    <a:pt x="17051" y="9186"/>
                  </a:lnTo>
                  <a:lnTo>
                    <a:pt x="17778" y="9457"/>
                  </a:lnTo>
                  <a:lnTo>
                    <a:pt x="18889" y="10504"/>
                  </a:lnTo>
                  <a:lnTo>
                    <a:pt x="19615" y="10775"/>
                  </a:lnTo>
                  <a:lnTo>
                    <a:pt x="19231" y="11124"/>
                  </a:lnTo>
                  <a:lnTo>
                    <a:pt x="17479" y="11434"/>
                  </a:lnTo>
                  <a:lnTo>
                    <a:pt x="16752" y="11783"/>
                  </a:lnTo>
                  <a:lnTo>
                    <a:pt x="16325" y="13101"/>
                  </a:lnTo>
                  <a:lnTo>
                    <a:pt x="16752" y="14031"/>
                  </a:lnTo>
                  <a:lnTo>
                    <a:pt x="15299" y="15078"/>
                  </a:lnTo>
                  <a:lnTo>
                    <a:pt x="14145" y="15736"/>
                  </a:lnTo>
                  <a:lnTo>
                    <a:pt x="14573" y="16008"/>
                  </a:lnTo>
                  <a:lnTo>
                    <a:pt x="14145" y="17713"/>
                  </a:lnTo>
                  <a:lnTo>
                    <a:pt x="13419" y="18992"/>
                  </a:lnTo>
                  <a:lnTo>
                    <a:pt x="10940" y="19961"/>
                  </a:lnTo>
                  <a:lnTo>
                    <a:pt x="10556" y="18643"/>
                  </a:lnTo>
                  <a:lnTo>
                    <a:pt x="9829" y="18643"/>
                  </a:lnTo>
                  <a:lnTo>
                    <a:pt x="9103" y="18992"/>
                  </a:lnTo>
                  <a:lnTo>
                    <a:pt x="9103" y="17984"/>
                  </a:lnTo>
                  <a:lnTo>
                    <a:pt x="8761" y="18372"/>
                  </a:lnTo>
                  <a:lnTo>
                    <a:pt x="8077" y="17984"/>
                  </a:lnTo>
                  <a:lnTo>
                    <a:pt x="7650" y="18372"/>
                  </a:lnTo>
                  <a:lnTo>
                    <a:pt x="6923" y="18643"/>
                  </a:lnTo>
                  <a:lnTo>
                    <a:pt x="6624" y="18372"/>
                  </a:lnTo>
                  <a:lnTo>
                    <a:pt x="5897" y="18992"/>
                  </a:lnTo>
                  <a:lnTo>
                    <a:pt x="5470" y="17984"/>
                  </a:lnTo>
                  <a:lnTo>
                    <a:pt x="4744" y="17713"/>
                  </a:lnTo>
                  <a:lnTo>
                    <a:pt x="3632" y="17984"/>
                  </a:lnTo>
                  <a:lnTo>
                    <a:pt x="3291" y="17713"/>
                  </a:lnTo>
                  <a:lnTo>
                    <a:pt x="2564" y="17984"/>
                  </a:lnTo>
                  <a:lnTo>
                    <a:pt x="2564" y="16667"/>
                  </a:lnTo>
                  <a:lnTo>
                    <a:pt x="2564" y="16008"/>
                  </a:lnTo>
                  <a:lnTo>
                    <a:pt x="2179" y="14690"/>
                  </a:lnTo>
                  <a:lnTo>
                    <a:pt x="1453" y="14031"/>
                  </a:lnTo>
                  <a:lnTo>
                    <a:pt x="726" y="14031"/>
                  </a:lnTo>
                  <a:lnTo>
                    <a:pt x="1154" y="13760"/>
                  </a:lnTo>
                  <a:lnTo>
                    <a:pt x="427" y="13372"/>
                  </a:lnTo>
                  <a:lnTo>
                    <a:pt x="726" y="12752"/>
                  </a:lnTo>
                  <a:lnTo>
                    <a:pt x="0" y="12093"/>
                  </a:lnTo>
                  <a:lnTo>
                    <a:pt x="0" y="11124"/>
                  </a:lnTo>
                  <a:lnTo>
                    <a:pt x="427" y="10116"/>
                  </a:lnTo>
                  <a:lnTo>
                    <a:pt x="726" y="9457"/>
                  </a:lnTo>
                  <a:lnTo>
                    <a:pt x="1154" y="9186"/>
                  </a:lnTo>
                  <a:lnTo>
                    <a:pt x="1453" y="9186"/>
                  </a:lnTo>
                  <a:lnTo>
                    <a:pt x="1880" y="9457"/>
                  </a:lnTo>
                  <a:lnTo>
                    <a:pt x="2906" y="9457"/>
                  </a:lnTo>
                  <a:lnTo>
                    <a:pt x="3632" y="9845"/>
                  </a:lnTo>
                  <a:lnTo>
                    <a:pt x="4017" y="9845"/>
                  </a:lnTo>
                  <a:lnTo>
                    <a:pt x="4359" y="8798"/>
                  </a:lnTo>
                  <a:lnTo>
                    <a:pt x="4744" y="7868"/>
                  </a:lnTo>
                  <a:lnTo>
                    <a:pt x="5897" y="7481"/>
                  </a:lnTo>
                  <a:lnTo>
                    <a:pt x="8077" y="6822"/>
                  </a:lnTo>
                  <a:lnTo>
                    <a:pt x="10214" y="4574"/>
                  </a:lnTo>
                  <a:lnTo>
                    <a:pt x="10556" y="4225"/>
                  </a:lnTo>
                  <a:lnTo>
                    <a:pt x="11667" y="3566"/>
                  </a:lnTo>
                  <a:lnTo>
                    <a:pt x="11667" y="4225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4816" y="2572"/>
              <a:ext cx="31" cy="76"/>
            </a:xfrm>
            <a:custGeom>
              <a:avLst/>
              <a:gdLst>
                <a:gd name="T0" fmla="*/ 11139 w 20000"/>
                <a:gd name="T1" fmla="*/ 19894 h 20000"/>
                <a:gd name="T2" fmla="*/ 12911 w 20000"/>
                <a:gd name="T3" fmla="*/ 16277 h 20000"/>
                <a:gd name="T4" fmla="*/ 15443 w 20000"/>
                <a:gd name="T5" fmla="*/ 12660 h 20000"/>
                <a:gd name="T6" fmla="*/ 17215 w 20000"/>
                <a:gd name="T7" fmla="*/ 6170 h 20000"/>
                <a:gd name="T8" fmla="*/ 19747 w 20000"/>
                <a:gd name="T9" fmla="*/ 4362 h 20000"/>
                <a:gd name="T10" fmla="*/ 19747 w 20000"/>
                <a:gd name="T11" fmla="*/ 1809 h 20000"/>
                <a:gd name="T12" fmla="*/ 12911 w 20000"/>
                <a:gd name="T13" fmla="*/ 0 h 20000"/>
                <a:gd name="T14" fmla="*/ 8608 w 20000"/>
                <a:gd name="T15" fmla="*/ 1809 h 20000"/>
                <a:gd name="T16" fmla="*/ 2532 w 20000"/>
                <a:gd name="T17" fmla="*/ 7979 h 20000"/>
                <a:gd name="T18" fmla="*/ 0 w 20000"/>
                <a:gd name="T19" fmla="*/ 9787 h 20000"/>
                <a:gd name="T20" fmla="*/ 0 w 20000"/>
                <a:gd name="T21" fmla="*/ 12660 h 20000"/>
                <a:gd name="T22" fmla="*/ 4304 w 20000"/>
                <a:gd name="T23" fmla="*/ 16277 h 20000"/>
                <a:gd name="T24" fmla="*/ 8608 w 20000"/>
                <a:gd name="T25" fmla="*/ 18085 h 20000"/>
                <a:gd name="T26" fmla="*/ 8608 w 20000"/>
                <a:gd name="T27" fmla="*/ 19894 h 20000"/>
                <a:gd name="T28" fmla="*/ 11139 w 20000"/>
                <a:gd name="T29" fmla="*/ 1989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11139" y="19894"/>
                  </a:moveTo>
                  <a:lnTo>
                    <a:pt x="12911" y="16277"/>
                  </a:lnTo>
                  <a:lnTo>
                    <a:pt x="15443" y="12660"/>
                  </a:lnTo>
                  <a:lnTo>
                    <a:pt x="17215" y="6170"/>
                  </a:lnTo>
                  <a:lnTo>
                    <a:pt x="19747" y="4362"/>
                  </a:lnTo>
                  <a:lnTo>
                    <a:pt x="19747" y="1809"/>
                  </a:lnTo>
                  <a:lnTo>
                    <a:pt x="12911" y="0"/>
                  </a:lnTo>
                  <a:lnTo>
                    <a:pt x="8608" y="1809"/>
                  </a:lnTo>
                  <a:lnTo>
                    <a:pt x="2532" y="7979"/>
                  </a:lnTo>
                  <a:lnTo>
                    <a:pt x="0" y="9787"/>
                  </a:lnTo>
                  <a:lnTo>
                    <a:pt x="0" y="12660"/>
                  </a:lnTo>
                  <a:lnTo>
                    <a:pt x="4304" y="16277"/>
                  </a:lnTo>
                  <a:lnTo>
                    <a:pt x="8608" y="18085"/>
                  </a:lnTo>
                  <a:lnTo>
                    <a:pt x="8608" y="19894"/>
                  </a:lnTo>
                  <a:lnTo>
                    <a:pt x="11139" y="19894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4901" y="3225"/>
              <a:ext cx="72" cy="39"/>
            </a:xfrm>
            <a:custGeom>
              <a:avLst/>
              <a:gdLst>
                <a:gd name="T0" fmla="*/ 3000 w 20000"/>
                <a:gd name="T1" fmla="*/ 19792 h 20000"/>
                <a:gd name="T2" fmla="*/ 3778 w 20000"/>
                <a:gd name="T3" fmla="*/ 17708 h 20000"/>
                <a:gd name="T4" fmla="*/ 4778 w 20000"/>
                <a:gd name="T5" fmla="*/ 17708 h 20000"/>
                <a:gd name="T6" fmla="*/ 7556 w 20000"/>
                <a:gd name="T7" fmla="*/ 12708 h 20000"/>
                <a:gd name="T8" fmla="*/ 7556 w 20000"/>
                <a:gd name="T9" fmla="*/ 12708 h 20000"/>
                <a:gd name="T10" fmla="*/ 15000 w 20000"/>
                <a:gd name="T11" fmla="*/ 5625 h 20000"/>
                <a:gd name="T12" fmla="*/ 16889 w 20000"/>
                <a:gd name="T13" fmla="*/ 3542 h 20000"/>
                <a:gd name="T14" fmla="*/ 18000 w 20000"/>
                <a:gd name="T15" fmla="*/ 3542 h 20000"/>
                <a:gd name="T16" fmla="*/ 19889 w 20000"/>
                <a:gd name="T17" fmla="*/ 0 h 20000"/>
                <a:gd name="T18" fmla="*/ 14222 w 20000"/>
                <a:gd name="T19" fmla="*/ 0 h 20000"/>
                <a:gd name="T20" fmla="*/ 9333 w 20000"/>
                <a:gd name="T21" fmla="*/ 3542 h 20000"/>
                <a:gd name="T22" fmla="*/ 7556 w 20000"/>
                <a:gd name="T23" fmla="*/ 7083 h 20000"/>
                <a:gd name="T24" fmla="*/ 4778 w 20000"/>
                <a:gd name="T25" fmla="*/ 9167 h 20000"/>
                <a:gd name="T26" fmla="*/ 1889 w 20000"/>
                <a:gd name="T27" fmla="*/ 12708 h 20000"/>
                <a:gd name="T28" fmla="*/ 1111 w 20000"/>
                <a:gd name="T29" fmla="*/ 16250 h 20000"/>
                <a:gd name="T30" fmla="*/ 0 w 20000"/>
                <a:gd name="T31" fmla="*/ 19792 h 20000"/>
                <a:gd name="T32" fmla="*/ 3000 w 20000"/>
                <a:gd name="T33" fmla="*/ 1979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0" h="20000">
                  <a:moveTo>
                    <a:pt x="3000" y="19792"/>
                  </a:moveTo>
                  <a:lnTo>
                    <a:pt x="3778" y="17708"/>
                  </a:lnTo>
                  <a:lnTo>
                    <a:pt x="4778" y="17708"/>
                  </a:lnTo>
                  <a:lnTo>
                    <a:pt x="7556" y="12708"/>
                  </a:lnTo>
                  <a:lnTo>
                    <a:pt x="15000" y="5625"/>
                  </a:lnTo>
                  <a:lnTo>
                    <a:pt x="16889" y="3542"/>
                  </a:lnTo>
                  <a:lnTo>
                    <a:pt x="18000" y="3542"/>
                  </a:lnTo>
                  <a:lnTo>
                    <a:pt x="19889" y="0"/>
                  </a:lnTo>
                  <a:lnTo>
                    <a:pt x="14222" y="0"/>
                  </a:lnTo>
                  <a:lnTo>
                    <a:pt x="9333" y="3542"/>
                  </a:lnTo>
                  <a:lnTo>
                    <a:pt x="7556" y="7083"/>
                  </a:lnTo>
                  <a:lnTo>
                    <a:pt x="4778" y="9167"/>
                  </a:lnTo>
                  <a:lnTo>
                    <a:pt x="1889" y="12708"/>
                  </a:lnTo>
                  <a:lnTo>
                    <a:pt x="1111" y="16250"/>
                  </a:lnTo>
                  <a:lnTo>
                    <a:pt x="0" y="19792"/>
                  </a:lnTo>
                  <a:lnTo>
                    <a:pt x="3000" y="19792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4836" y="3218"/>
              <a:ext cx="62" cy="18"/>
            </a:xfrm>
            <a:custGeom>
              <a:avLst/>
              <a:gdLst>
                <a:gd name="T0" fmla="*/ 8974 w 20000"/>
                <a:gd name="T1" fmla="*/ 19556 h 20000"/>
                <a:gd name="T2" fmla="*/ 9872 w 20000"/>
                <a:gd name="T3" fmla="*/ 15111 h 20000"/>
                <a:gd name="T4" fmla="*/ 12051 w 20000"/>
                <a:gd name="T5" fmla="*/ 19556 h 20000"/>
                <a:gd name="T6" fmla="*/ 13333 w 20000"/>
                <a:gd name="T7" fmla="*/ 15111 h 20000"/>
                <a:gd name="T8" fmla="*/ 17692 w 20000"/>
                <a:gd name="T9" fmla="*/ 12000 h 20000"/>
                <a:gd name="T10" fmla="*/ 19872 w 20000"/>
                <a:gd name="T11" fmla="*/ 4444 h 20000"/>
                <a:gd name="T12" fmla="*/ 18590 w 20000"/>
                <a:gd name="T13" fmla="*/ 0 h 20000"/>
                <a:gd name="T14" fmla="*/ 17692 w 20000"/>
                <a:gd name="T15" fmla="*/ 4444 h 20000"/>
                <a:gd name="T16" fmla="*/ 17692 w 20000"/>
                <a:gd name="T17" fmla="*/ 7556 h 20000"/>
                <a:gd name="T18" fmla="*/ 16410 w 20000"/>
                <a:gd name="T19" fmla="*/ 7556 h 20000"/>
                <a:gd name="T20" fmla="*/ 15513 w 20000"/>
                <a:gd name="T21" fmla="*/ 12000 h 20000"/>
                <a:gd name="T22" fmla="*/ 11154 w 20000"/>
                <a:gd name="T23" fmla="*/ 7556 h 20000"/>
                <a:gd name="T24" fmla="*/ 9872 w 20000"/>
                <a:gd name="T25" fmla="*/ 12000 h 20000"/>
                <a:gd name="T26" fmla="*/ 7692 w 20000"/>
                <a:gd name="T27" fmla="*/ 7556 h 20000"/>
                <a:gd name="T28" fmla="*/ 4359 w 20000"/>
                <a:gd name="T29" fmla="*/ 4444 h 20000"/>
                <a:gd name="T30" fmla="*/ 1282 w 20000"/>
                <a:gd name="T31" fmla="*/ 7556 h 20000"/>
                <a:gd name="T32" fmla="*/ 0 w 20000"/>
                <a:gd name="T33" fmla="*/ 12000 h 20000"/>
                <a:gd name="T34" fmla="*/ 0 w 20000"/>
                <a:gd name="T35" fmla="*/ 15111 h 20000"/>
                <a:gd name="T36" fmla="*/ 4359 w 20000"/>
                <a:gd name="T37" fmla="*/ 15111 h 20000"/>
                <a:gd name="T38" fmla="*/ 5513 w 20000"/>
                <a:gd name="T39" fmla="*/ 19556 h 20000"/>
                <a:gd name="T40" fmla="*/ 8974 w 20000"/>
                <a:gd name="T41" fmla="*/ 1955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8974" y="19556"/>
                  </a:moveTo>
                  <a:lnTo>
                    <a:pt x="9872" y="15111"/>
                  </a:lnTo>
                  <a:lnTo>
                    <a:pt x="12051" y="19556"/>
                  </a:lnTo>
                  <a:lnTo>
                    <a:pt x="13333" y="15111"/>
                  </a:lnTo>
                  <a:lnTo>
                    <a:pt x="17692" y="12000"/>
                  </a:lnTo>
                  <a:lnTo>
                    <a:pt x="19872" y="4444"/>
                  </a:lnTo>
                  <a:lnTo>
                    <a:pt x="18590" y="0"/>
                  </a:lnTo>
                  <a:lnTo>
                    <a:pt x="17692" y="4444"/>
                  </a:lnTo>
                  <a:lnTo>
                    <a:pt x="17692" y="7556"/>
                  </a:lnTo>
                  <a:lnTo>
                    <a:pt x="16410" y="7556"/>
                  </a:lnTo>
                  <a:lnTo>
                    <a:pt x="15513" y="12000"/>
                  </a:lnTo>
                  <a:lnTo>
                    <a:pt x="11154" y="7556"/>
                  </a:lnTo>
                  <a:lnTo>
                    <a:pt x="9872" y="12000"/>
                  </a:lnTo>
                  <a:lnTo>
                    <a:pt x="7692" y="7556"/>
                  </a:lnTo>
                  <a:lnTo>
                    <a:pt x="4359" y="4444"/>
                  </a:lnTo>
                  <a:lnTo>
                    <a:pt x="1282" y="7556"/>
                  </a:lnTo>
                  <a:lnTo>
                    <a:pt x="0" y="12000"/>
                  </a:lnTo>
                  <a:lnTo>
                    <a:pt x="0" y="15111"/>
                  </a:lnTo>
                  <a:lnTo>
                    <a:pt x="4359" y="15111"/>
                  </a:lnTo>
                  <a:lnTo>
                    <a:pt x="5513" y="19556"/>
                  </a:lnTo>
                  <a:lnTo>
                    <a:pt x="8974" y="19556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4575" y="3178"/>
              <a:ext cx="167" cy="54"/>
            </a:xfrm>
            <a:custGeom>
              <a:avLst/>
              <a:gdLst>
                <a:gd name="T0" fmla="*/ 19952 w 20000"/>
                <a:gd name="T1" fmla="*/ 19854 h 20000"/>
                <a:gd name="T2" fmla="*/ 19952 w 20000"/>
                <a:gd name="T3" fmla="*/ 18686 h 20000"/>
                <a:gd name="T4" fmla="*/ 19568 w 20000"/>
                <a:gd name="T5" fmla="*/ 16204 h 20000"/>
                <a:gd name="T6" fmla="*/ 19568 w 20000"/>
                <a:gd name="T7" fmla="*/ 13723 h 20000"/>
                <a:gd name="T8" fmla="*/ 19952 w 20000"/>
                <a:gd name="T9" fmla="*/ 12409 h 20000"/>
                <a:gd name="T10" fmla="*/ 19137 w 20000"/>
                <a:gd name="T11" fmla="*/ 11241 h 20000"/>
                <a:gd name="T12" fmla="*/ 17986 w 20000"/>
                <a:gd name="T13" fmla="*/ 11241 h 20000"/>
                <a:gd name="T14" fmla="*/ 17506 w 20000"/>
                <a:gd name="T15" fmla="*/ 12409 h 20000"/>
                <a:gd name="T16" fmla="*/ 16355 w 20000"/>
                <a:gd name="T17" fmla="*/ 9927 h 20000"/>
                <a:gd name="T18" fmla="*/ 15540 w 20000"/>
                <a:gd name="T19" fmla="*/ 6423 h 20000"/>
                <a:gd name="T20" fmla="*/ 14724 w 20000"/>
                <a:gd name="T21" fmla="*/ 4964 h 20000"/>
                <a:gd name="T22" fmla="*/ 13429 w 20000"/>
                <a:gd name="T23" fmla="*/ 4964 h 20000"/>
                <a:gd name="T24" fmla="*/ 12998 w 20000"/>
                <a:gd name="T25" fmla="*/ 4964 h 20000"/>
                <a:gd name="T26" fmla="*/ 12614 w 20000"/>
                <a:gd name="T27" fmla="*/ 3942 h 20000"/>
                <a:gd name="T28" fmla="*/ 11799 w 20000"/>
                <a:gd name="T29" fmla="*/ 3942 h 20000"/>
                <a:gd name="T30" fmla="*/ 11367 w 20000"/>
                <a:gd name="T31" fmla="*/ 6423 h 20000"/>
                <a:gd name="T32" fmla="*/ 10552 w 20000"/>
                <a:gd name="T33" fmla="*/ 6423 h 20000"/>
                <a:gd name="T34" fmla="*/ 7290 w 20000"/>
                <a:gd name="T35" fmla="*/ 4964 h 20000"/>
                <a:gd name="T36" fmla="*/ 6954 w 20000"/>
                <a:gd name="T37" fmla="*/ 1460 h 20000"/>
                <a:gd name="T38" fmla="*/ 6139 w 20000"/>
                <a:gd name="T39" fmla="*/ 2482 h 20000"/>
                <a:gd name="T40" fmla="*/ 5659 w 20000"/>
                <a:gd name="T41" fmla="*/ 1460 h 20000"/>
                <a:gd name="T42" fmla="*/ 4844 w 20000"/>
                <a:gd name="T43" fmla="*/ 0 h 20000"/>
                <a:gd name="T44" fmla="*/ 4077 w 20000"/>
                <a:gd name="T45" fmla="*/ 0 h 20000"/>
                <a:gd name="T46" fmla="*/ 4077 w 20000"/>
                <a:gd name="T47" fmla="*/ 1460 h 20000"/>
                <a:gd name="T48" fmla="*/ 2062 w 20000"/>
                <a:gd name="T49" fmla="*/ 0 h 20000"/>
                <a:gd name="T50" fmla="*/ 1631 w 20000"/>
                <a:gd name="T51" fmla="*/ 2482 h 20000"/>
                <a:gd name="T52" fmla="*/ 815 w 20000"/>
                <a:gd name="T53" fmla="*/ 4964 h 20000"/>
                <a:gd name="T54" fmla="*/ 480 w 20000"/>
                <a:gd name="T55" fmla="*/ 4964 h 20000"/>
                <a:gd name="T56" fmla="*/ 0 w 20000"/>
                <a:gd name="T57" fmla="*/ 4964 h 20000"/>
                <a:gd name="T58" fmla="*/ 1295 w 20000"/>
                <a:gd name="T59" fmla="*/ 6423 h 20000"/>
                <a:gd name="T60" fmla="*/ 2878 w 20000"/>
                <a:gd name="T61" fmla="*/ 7445 h 20000"/>
                <a:gd name="T62" fmla="*/ 2446 w 20000"/>
                <a:gd name="T63" fmla="*/ 8905 h 20000"/>
                <a:gd name="T64" fmla="*/ 4844 w 20000"/>
                <a:gd name="T65" fmla="*/ 9927 h 20000"/>
                <a:gd name="T66" fmla="*/ 6954 w 20000"/>
                <a:gd name="T67" fmla="*/ 12409 h 20000"/>
                <a:gd name="T68" fmla="*/ 8585 w 20000"/>
                <a:gd name="T69" fmla="*/ 11241 h 20000"/>
                <a:gd name="T70" fmla="*/ 11031 w 20000"/>
                <a:gd name="T71" fmla="*/ 13723 h 20000"/>
                <a:gd name="T72" fmla="*/ 12182 w 20000"/>
                <a:gd name="T73" fmla="*/ 14891 h 20000"/>
                <a:gd name="T74" fmla="*/ 13909 w 20000"/>
                <a:gd name="T75" fmla="*/ 16204 h 20000"/>
                <a:gd name="T76" fmla="*/ 14724 w 20000"/>
                <a:gd name="T77" fmla="*/ 16204 h 20000"/>
                <a:gd name="T78" fmla="*/ 15875 w 20000"/>
                <a:gd name="T79" fmla="*/ 17372 h 20000"/>
                <a:gd name="T80" fmla="*/ 17170 w 20000"/>
                <a:gd name="T81" fmla="*/ 16204 h 20000"/>
                <a:gd name="T82" fmla="*/ 18753 w 20000"/>
                <a:gd name="T83" fmla="*/ 18686 h 20000"/>
                <a:gd name="T84" fmla="*/ 19952 w 20000"/>
                <a:gd name="T85" fmla="*/ 1985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9952" y="19854"/>
                  </a:moveTo>
                  <a:lnTo>
                    <a:pt x="19952" y="18686"/>
                  </a:lnTo>
                  <a:lnTo>
                    <a:pt x="19568" y="16204"/>
                  </a:lnTo>
                  <a:lnTo>
                    <a:pt x="19568" y="13723"/>
                  </a:lnTo>
                  <a:lnTo>
                    <a:pt x="19952" y="12409"/>
                  </a:lnTo>
                  <a:lnTo>
                    <a:pt x="19137" y="11241"/>
                  </a:lnTo>
                  <a:lnTo>
                    <a:pt x="17986" y="11241"/>
                  </a:lnTo>
                  <a:lnTo>
                    <a:pt x="17506" y="12409"/>
                  </a:lnTo>
                  <a:lnTo>
                    <a:pt x="16355" y="9927"/>
                  </a:lnTo>
                  <a:lnTo>
                    <a:pt x="15540" y="6423"/>
                  </a:lnTo>
                  <a:lnTo>
                    <a:pt x="14724" y="4964"/>
                  </a:lnTo>
                  <a:lnTo>
                    <a:pt x="13429" y="4964"/>
                  </a:lnTo>
                  <a:lnTo>
                    <a:pt x="12998" y="4964"/>
                  </a:lnTo>
                  <a:lnTo>
                    <a:pt x="12614" y="3942"/>
                  </a:lnTo>
                  <a:lnTo>
                    <a:pt x="11799" y="3942"/>
                  </a:lnTo>
                  <a:lnTo>
                    <a:pt x="11367" y="6423"/>
                  </a:lnTo>
                  <a:lnTo>
                    <a:pt x="10552" y="6423"/>
                  </a:lnTo>
                  <a:lnTo>
                    <a:pt x="7290" y="4964"/>
                  </a:lnTo>
                  <a:lnTo>
                    <a:pt x="6954" y="1460"/>
                  </a:lnTo>
                  <a:lnTo>
                    <a:pt x="6139" y="2482"/>
                  </a:lnTo>
                  <a:lnTo>
                    <a:pt x="5659" y="1460"/>
                  </a:lnTo>
                  <a:lnTo>
                    <a:pt x="4844" y="0"/>
                  </a:lnTo>
                  <a:lnTo>
                    <a:pt x="4077" y="0"/>
                  </a:lnTo>
                  <a:lnTo>
                    <a:pt x="4077" y="1460"/>
                  </a:lnTo>
                  <a:lnTo>
                    <a:pt x="2062" y="0"/>
                  </a:lnTo>
                  <a:lnTo>
                    <a:pt x="1631" y="2482"/>
                  </a:lnTo>
                  <a:lnTo>
                    <a:pt x="815" y="4964"/>
                  </a:lnTo>
                  <a:lnTo>
                    <a:pt x="480" y="4964"/>
                  </a:lnTo>
                  <a:lnTo>
                    <a:pt x="0" y="4964"/>
                  </a:lnTo>
                  <a:lnTo>
                    <a:pt x="1295" y="6423"/>
                  </a:lnTo>
                  <a:lnTo>
                    <a:pt x="2878" y="7445"/>
                  </a:lnTo>
                  <a:lnTo>
                    <a:pt x="2446" y="8905"/>
                  </a:lnTo>
                  <a:lnTo>
                    <a:pt x="4844" y="9927"/>
                  </a:lnTo>
                  <a:lnTo>
                    <a:pt x="6954" y="12409"/>
                  </a:lnTo>
                  <a:lnTo>
                    <a:pt x="8585" y="11241"/>
                  </a:lnTo>
                  <a:lnTo>
                    <a:pt x="11031" y="13723"/>
                  </a:lnTo>
                  <a:lnTo>
                    <a:pt x="12182" y="14891"/>
                  </a:lnTo>
                  <a:lnTo>
                    <a:pt x="13909" y="16204"/>
                  </a:lnTo>
                  <a:lnTo>
                    <a:pt x="14724" y="16204"/>
                  </a:lnTo>
                  <a:lnTo>
                    <a:pt x="15875" y="17372"/>
                  </a:lnTo>
                  <a:lnTo>
                    <a:pt x="17170" y="16204"/>
                  </a:lnTo>
                  <a:lnTo>
                    <a:pt x="18753" y="18686"/>
                  </a:lnTo>
                  <a:lnTo>
                    <a:pt x="19952" y="19854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4403" y="2976"/>
              <a:ext cx="198" cy="213"/>
            </a:xfrm>
            <a:custGeom>
              <a:avLst/>
              <a:gdLst>
                <a:gd name="T0" fmla="*/ 17212 w 20000"/>
                <a:gd name="T1" fmla="*/ 19325 h 20000"/>
                <a:gd name="T2" fmla="*/ 17899 w 20000"/>
                <a:gd name="T3" fmla="*/ 19662 h 20000"/>
                <a:gd name="T4" fmla="*/ 19273 w 20000"/>
                <a:gd name="T5" fmla="*/ 19662 h 20000"/>
                <a:gd name="T6" fmla="*/ 19556 w 20000"/>
                <a:gd name="T7" fmla="*/ 16135 h 20000"/>
                <a:gd name="T8" fmla="*/ 19960 w 20000"/>
                <a:gd name="T9" fmla="*/ 14859 h 20000"/>
                <a:gd name="T10" fmla="*/ 18869 w 20000"/>
                <a:gd name="T11" fmla="*/ 13583 h 20000"/>
                <a:gd name="T12" fmla="*/ 17495 w 20000"/>
                <a:gd name="T13" fmla="*/ 13959 h 20000"/>
                <a:gd name="T14" fmla="*/ 17212 w 20000"/>
                <a:gd name="T15" fmla="*/ 12345 h 20000"/>
                <a:gd name="T16" fmla="*/ 15838 w 20000"/>
                <a:gd name="T17" fmla="*/ 11069 h 20000"/>
                <a:gd name="T18" fmla="*/ 15838 w 20000"/>
                <a:gd name="T19" fmla="*/ 10169 h 20000"/>
                <a:gd name="T20" fmla="*/ 15838 w 20000"/>
                <a:gd name="T21" fmla="*/ 9794 h 20000"/>
                <a:gd name="T22" fmla="*/ 15152 w 20000"/>
                <a:gd name="T23" fmla="*/ 8893 h 20000"/>
                <a:gd name="T24" fmla="*/ 13778 w 20000"/>
                <a:gd name="T25" fmla="*/ 9156 h 20000"/>
                <a:gd name="T26" fmla="*/ 14061 w 20000"/>
                <a:gd name="T27" fmla="*/ 8518 h 20000"/>
                <a:gd name="T28" fmla="*/ 12404 w 20000"/>
                <a:gd name="T29" fmla="*/ 7617 h 20000"/>
                <a:gd name="T30" fmla="*/ 11354 w 20000"/>
                <a:gd name="T31" fmla="*/ 6979 h 20000"/>
                <a:gd name="T32" fmla="*/ 10667 w 20000"/>
                <a:gd name="T33" fmla="*/ 5704 h 20000"/>
                <a:gd name="T34" fmla="*/ 8889 w 20000"/>
                <a:gd name="T35" fmla="*/ 4728 h 20000"/>
                <a:gd name="T36" fmla="*/ 5455 w 20000"/>
                <a:gd name="T37" fmla="*/ 2552 h 20000"/>
                <a:gd name="T38" fmla="*/ 4121 w 20000"/>
                <a:gd name="T39" fmla="*/ 638 h 20000"/>
                <a:gd name="T40" fmla="*/ 1091 w 20000"/>
                <a:gd name="T41" fmla="*/ 0 h 20000"/>
                <a:gd name="T42" fmla="*/ 0 w 20000"/>
                <a:gd name="T43" fmla="*/ 638 h 20000"/>
                <a:gd name="T44" fmla="*/ 2747 w 20000"/>
                <a:gd name="T45" fmla="*/ 3452 h 20000"/>
                <a:gd name="T46" fmla="*/ 4121 w 20000"/>
                <a:gd name="T47" fmla="*/ 4728 h 20000"/>
                <a:gd name="T48" fmla="*/ 4808 w 20000"/>
                <a:gd name="T49" fmla="*/ 5704 h 20000"/>
                <a:gd name="T50" fmla="*/ 6545 w 20000"/>
                <a:gd name="T51" fmla="*/ 6979 h 20000"/>
                <a:gd name="T52" fmla="*/ 8202 w 20000"/>
                <a:gd name="T53" fmla="*/ 9531 h 20000"/>
                <a:gd name="T54" fmla="*/ 9576 w 20000"/>
                <a:gd name="T55" fmla="*/ 11407 h 20000"/>
                <a:gd name="T56" fmla="*/ 10667 w 20000"/>
                <a:gd name="T57" fmla="*/ 12983 h 20000"/>
                <a:gd name="T58" fmla="*/ 11636 w 20000"/>
                <a:gd name="T59" fmla="*/ 14859 h 20000"/>
                <a:gd name="T60" fmla="*/ 13091 w 20000"/>
                <a:gd name="T61" fmla="*/ 16510 h 20000"/>
                <a:gd name="T62" fmla="*/ 15434 w 20000"/>
                <a:gd name="T63" fmla="*/ 18049 h 20000"/>
                <a:gd name="T64" fmla="*/ 17212 w 20000"/>
                <a:gd name="T65" fmla="*/ 1996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7212" y="19962"/>
                  </a:moveTo>
                  <a:lnTo>
                    <a:pt x="17212" y="19325"/>
                  </a:lnTo>
                  <a:lnTo>
                    <a:pt x="17899" y="19662"/>
                  </a:lnTo>
                  <a:lnTo>
                    <a:pt x="18182" y="19024"/>
                  </a:lnTo>
                  <a:lnTo>
                    <a:pt x="19273" y="19662"/>
                  </a:lnTo>
                  <a:lnTo>
                    <a:pt x="19556" y="17148"/>
                  </a:lnTo>
                  <a:lnTo>
                    <a:pt x="19556" y="16135"/>
                  </a:lnTo>
                  <a:lnTo>
                    <a:pt x="19273" y="15872"/>
                  </a:lnTo>
                  <a:lnTo>
                    <a:pt x="19960" y="14859"/>
                  </a:lnTo>
                  <a:lnTo>
                    <a:pt x="19556" y="14597"/>
                  </a:lnTo>
                  <a:lnTo>
                    <a:pt x="18869" y="13583"/>
                  </a:lnTo>
                  <a:lnTo>
                    <a:pt x="18182" y="13583"/>
                  </a:lnTo>
                  <a:lnTo>
                    <a:pt x="17495" y="13959"/>
                  </a:lnTo>
                  <a:lnTo>
                    <a:pt x="17899" y="13321"/>
                  </a:lnTo>
                  <a:lnTo>
                    <a:pt x="17212" y="12345"/>
                  </a:lnTo>
                  <a:lnTo>
                    <a:pt x="16808" y="11407"/>
                  </a:lnTo>
                  <a:lnTo>
                    <a:pt x="15838" y="11069"/>
                  </a:lnTo>
                  <a:lnTo>
                    <a:pt x="15152" y="10807"/>
                  </a:lnTo>
                  <a:lnTo>
                    <a:pt x="15838" y="10169"/>
                  </a:lnTo>
                  <a:lnTo>
                    <a:pt x="15152" y="10169"/>
                  </a:lnTo>
                  <a:lnTo>
                    <a:pt x="15838" y="9794"/>
                  </a:lnTo>
                  <a:lnTo>
                    <a:pt x="15434" y="9156"/>
                  </a:lnTo>
                  <a:lnTo>
                    <a:pt x="15152" y="8893"/>
                  </a:lnTo>
                  <a:lnTo>
                    <a:pt x="14465" y="9156"/>
                  </a:lnTo>
                  <a:lnTo>
                    <a:pt x="13778" y="9156"/>
                  </a:lnTo>
                  <a:lnTo>
                    <a:pt x="14465" y="8893"/>
                  </a:lnTo>
                  <a:lnTo>
                    <a:pt x="14061" y="8518"/>
                  </a:lnTo>
                  <a:lnTo>
                    <a:pt x="13091" y="7880"/>
                  </a:lnTo>
                  <a:lnTo>
                    <a:pt x="12404" y="7617"/>
                  </a:lnTo>
                  <a:lnTo>
                    <a:pt x="12040" y="6979"/>
                  </a:lnTo>
                  <a:lnTo>
                    <a:pt x="11354" y="6979"/>
                  </a:lnTo>
                  <a:lnTo>
                    <a:pt x="10949" y="5966"/>
                  </a:lnTo>
                  <a:lnTo>
                    <a:pt x="10667" y="5704"/>
                  </a:lnTo>
                  <a:lnTo>
                    <a:pt x="9980" y="5966"/>
                  </a:lnTo>
                  <a:lnTo>
                    <a:pt x="8889" y="4728"/>
                  </a:lnTo>
                  <a:lnTo>
                    <a:pt x="7919" y="4090"/>
                  </a:lnTo>
                  <a:lnTo>
                    <a:pt x="5455" y="2552"/>
                  </a:lnTo>
                  <a:lnTo>
                    <a:pt x="5455" y="1914"/>
                  </a:lnTo>
                  <a:lnTo>
                    <a:pt x="4121" y="638"/>
                  </a:lnTo>
                  <a:lnTo>
                    <a:pt x="2747" y="638"/>
                  </a:lnTo>
                  <a:lnTo>
                    <a:pt x="109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404" y="1538"/>
                  </a:lnTo>
                  <a:lnTo>
                    <a:pt x="2747" y="3452"/>
                  </a:lnTo>
                  <a:lnTo>
                    <a:pt x="3111" y="3452"/>
                  </a:lnTo>
                  <a:lnTo>
                    <a:pt x="4121" y="4728"/>
                  </a:lnTo>
                  <a:lnTo>
                    <a:pt x="4485" y="4728"/>
                  </a:lnTo>
                  <a:lnTo>
                    <a:pt x="4808" y="5704"/>
                  </a:lnTo>
                  <a:lnTo>
                    <a:pt x="6828" y="6604"/>
                  </a:lnTo>
                  <a:lnTo>
                    <a:pt x="6545" y="6979"/>
                  </a:lnTo>
                  <a:lnTo>
                    <a:pt x="7515" y="9156"/>
                  </a:lnTo>
                  <a:lnTo>
                    <a:pt x="8202" y="9531"/>
                  </a:lnTo>
                  <a:lnTo>
                    <a:pt x="8606" y="10169"/>
                  </a:lnTo>
                  <a:lnTo>
                    <a:pt x="9576" y="11407"/>
                  </a:lnTo>
                  <a:lnTo>
                    <a:pt x="9576" y="11707"/>
                  </a:lnTo>
                  <a:lnTo>
                    <a:pt x="10667" y="12983"/>
                  </a:lnTo>
                  <a:lnTo>
                    <a:pt x="10667" y="13321"/>
                  </a:lnTo>
                  <a:lnTo>
                    <a:pt x="11636" y="14859"/>
                  </a:lnTo>
                  <a:lnTo>
                    <a:pt x="13091" y="15872"/>
                  </a:lnTo>
                  <a:lnTo>
                    <a:pt x="13091" y="16510"/>
                  </a:lnTo>
                  <a:lnTo>
                    <a:pt x="14747" y="17411"/>
                  </a:lnTo>
                  <a:lnTo>
                    <a:pt x="15434" y="18049"/>
                  </a:lnTo>
                  <a:lnTo>
                    <a:pt x="16121" y="18424"/>
                  </a:lnTo>
                  <a:lnTo>
                    <a:pt x="17212" y="19962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5044" y="3073"/>
              <a:ext cx="180" cy="170"/>
            </a:xfrm>
            <a:custGeom>
              <a:avLst/>
              <a:gdLst>
                <a:gd name="T0" fmla="*/ 18448 w 20000"/>
                <a:gd name="T1" fmla="*/ 4800 h 20000"/>
                <a:gd name="T2" fmla="*/ 13525 w 20000"/>
                <a:gd name="T3" fmla="*/ 2729 h 20000"/>
                <a:gd name="T4" fmla="*/ 12328 w 20000"/>
                <a:gd name="T5" fmla="*/ 4329 h 20000"/>
                <a:gd name="T6" fmla="*/ 9002 w 20000"/>
                <a:gd name="T7" fmla="*/ 6729 h 20000"/>
                <a:gd name="T8" fmla="*/ 7494 w 20000"/>
                <a:gd name="T9" fmla="*/ 6400 h 20000"/>
                <a:gd name="T10" fmla="*/ 7494 w 20000"/>
                <a:gd name="T11" fmla="*/ 5600 h 20000"/>
                <a:gd name="T12" fmla="*/ 6741 w 20000"/>
                <a:gd name="T13" fmla="*/ 5129 h 20000"/>
                <a:gd name="T14" fmla="*/ 5987 w 20000"/>
                <a:gd name="T15" fmla="*/ 3529 h 20000"/>
                <a:gd name="T16" fmla="*/ 5987 w 20000"/>
                <a:gd name="T17" fmla="*/ 1600 h 20000"/>
                <a:gd name="T18" fmla="*/ 4080 w 20000"/>
                <a:gd name="T19" fmla="*/ 800 h 20000"/>
                <a:gd name="T20" fmla="*/ 1508 w 20000"/>
                <a:gd name="T21" fmla="*/ 800 h 20000"/>
                <a:gd name="T22" fmla="*/ 0 w 20000"/>
                <a:gd name="T23" fmla="*/ 1929 h 20000"/>
                <a:gd name="T24" fmla="*/ 1508 w 20000"/>
                <a:gd name="T25" fmla="*/ 2729 h 20000"/>
                <a:gd name="T26" fmla="*/ 2262 w 20000"/>
                <a:gd name="T27" fmla="*/ 3529 h 20000"/>
                <a:gd name="T28" fmla="*/ 4080 w 20000"/>
                <a:gd name="T29" fmla="*/ 4329 h 20000"/>
                <a:gd name="T30" fmla="*/ 5588 w 20000"/>
                <a:gd name="T31" fmla="*/ 4800 h 20000"/>
                <a:gd name="T32" fmla="*/ 4834 w 20000"/>
                <a:gd name="T33" fmla="*/ 5129 h 20000"/>
                <a:gd name="T34" fmla="*/ 3326 w 20000"/>
                <a:gd name="T35" fmla="*/ 5600 h 20000"/>
                <a:gd name="T36" fmla="*/ 1818 w 20000"/>
                <a:gd name="T37" fmla="*/ 5929 h 20000"/>
                <a:gd name="T38" fmla="*/ 3326 w 20000"/>
                <a:gd name="T39" fmla="*/ 6400 h 20000"/>
                <a:gd name="T40" fmla="*/ 3326 w 20000"/>
                <a:gd name="T41" fmla="*/ 7529 h 20000"/>
                <a:gd name="T42" fmla="*/ 4523 w 20000"/>
                <a:gd name="T43" fmla="*/ 7953 h 20000"/>
                <a:gd name="T44" fmla="*/ 5233 w 20000"/>
                <a:gd name="T45" fmla="*/ 6400 h 20000"/>
                <a:gd name="T46" fmla="*/ 5588 w 20000"/>
                <a:gd name="T47" fmla="*/ 6400 h 20000"/>
                <a:gd name="T48" fmla="*/ 5987 w 20000"/>
                <a:gd name="T49" fmla="*/ 7953 h 20000"/>
                <a:gd name="T50" fmla="*/ 6341 w 20000"/>
                <a:gd name="T51" fmla="*/ 7953 h 20000"/>
                <a:gd name="T52" fmla="*/ 7805 w 20000"/>
                <a:gd name="T53" fmla="*/ 7953 h 20000"/>
                <a:gd name="T54" fmla="*/ 7494 w 20000"/>
                <a:gd name="T55" fmla="*/ 8329 h 20000"/>
                <a:gd name="T56" fmla="*/ 9756 w 20000"/>
                <a:gd name="T57" fmla="*/ 9553 h 20000"/>
                <a:gd name="T58" fmla="*/ 13836 w 20000"/>
                <a:gd name="T59" fmla="*/ 11953 h 20000"/>
                <a:gd name="T60" fmla="*/ 14989 w 20000"/>
                <a:gd name="T61" fmla="*/ 14682 h 20000"/>
                <a:gd name="T62" fmla="*/ 15743 w 20000"/>
                <a:gd name="T63" fmla="*/ 17553 h 20000"/>
                <a:gd name="T64" fmla="*/ 17694 w 20000"/>
                <a:gd name="T65" fmla="*/ 17553 h 20000"/>
                <a:gd name="T66" fmla="*/ 19956 w 20000"/>
                <a:gd name="T67" fmla="*/ 56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9956" y="5600"/>
                  </a:moveTo>
                  <a:lnTo>
                    <a:pt x="18448" y="4800"/>
                  </a:lnTo>
                  <a:lnTo>
                    <a:pt x="16497" y="4329"/>
                  </a:lnTo>
                  <a:lnTo>
                    <a:pt x="13525" y="2729"/>
                  </a:lnTo>
                  <a:lnTo>
                    <a:pt x="12018" y="3529"/>
                  </a:lnTo>
                  <a:lnTo>
                    <a:pt x="12328" y="4329"/>
                  </a:lnTo>
                  <a:lnTo>
                    <a:pt x="10510" y="4800"/>
                  </a:lnTo>
                  <a:lnTo>
                    <a:pt x="9002" y="6729"/>
                  </a:lnTo>
                  <a:lnTo>
                    <a:pt x="8248" y="7153"/>
                  </a:lnTo>
                  <a:lnTo>
                    <a:pt x="7494" y="6400"/>
                  </a:lnTo>
                  <a:lnTo>
                    <a:pt x="7494" y="5929"/>
                  </a:lnTo>
                  <a:lnTo>
                    <a:pt x="7494" y="5600"/>
                  </a:lnTo>
                  <a:lnTo>
                    <a:pt x="7095" y="5129"/>
                  </a:lnTo>
                  <a:lnTo>
                    <a:pt x="6741" y="5129"/>
                  </a:lnTo>
                  <a:lnTo>
                    <a:pt x="6741" y="5600"/>
                  </a:lnTo>
                  <a:lnTo>
                    <a:pt x="5987" y="3529"/>
                  </a:lnTo>
                  <a:lnTo>
                    <a:pt x="6341" y="2729"/>
                  </a:lnTo>
                  <a:lnTo>
                    <a:pt x="5987" y="1600"/>
                  </a:lnTo>
                  <a:lnTo>
                    <a:pt x="5588" y="1129"/>
                  </a:lnTo>
                  <a:lnTo>
                    <a:pt x="4080" y="800"/>
                  </a:lnTo>
                  <a:lnTo>
                    <a:pt x="3016" y="0"/>
                  </a:lnTo>
                  <a:lnTo>
                    <a:pt x="1508" y="800"/>
                  </a:lnTo>
                  <a:lnTo>
                    <a:pt x="310" y="1129"/>
                  </a:lnTo>
                  <a:lnTo>
                    <a:pt x="0" y="1929"/>
                  </a:lnTo>
                  <a:lnTo>
                    <a:pt x="0" y="2400"/>
                  </a:lnTo>
                  <a:lnTo>
                    <a:pt x="1508" y="2729"/>
                  </a:lnTo>
                  <a:lnTo>
                    <a:pt x="2262" y="3200"/>
                  </a:lnTo>
                  <a:lnTo>
                    <a:pt x="2262" y="3529"/>
                  </a:lnTo>
                  <a:lnTo>
                    <a:pt x="2572" y="4800"/>
                  </a:lnTo>
                  <a:lnTo>
                    <a:pt x="4080" y="4329"/>
                  </a:lnTo>
                  <a:lnTo>
                    <a:pt x="5233" y="4329"/>
                  </a:lnTo>
                  <a:lnTo>
                    <a:pt x="5588" y="4800"/>
                  </a:lnTo>
                  <a:lnTo>
                    <a:pt x="5233" y="5129"/>
                  </a:lnTo>
                  <a:lnTo>
                    <a:pt x="4834" y="5129"/>
                  </a:lnTo>
                  <a:lnTo>
                    <a:pt x="4523" y="5129"/>
                  </a:lnTo>
                  <a:lnTo>
                    <a:pt x="3326" y="5600"/>
                  </a:lnTo>
                  <a:lnTo>
                    <a:pt x="2572" y="5600"/>
                  </a:lnTo>
                  <a:lnTo>
                    <a:pt x="1818" y="5929"/>
                  </a:lnTo>
                  <a:lnTo>
                    <a:pt x="3016" y="5929"/>
                  </a:lnTo>
                  <a:lnTo>
                    <a:pt x="3326" y="6400"/>
                  </a:lnTo>
                  <a:lnTo>
                    <a:pt x="3769" y="6729"/>
                  </a:lnTo>
                  <a:lnTo>
                    <a:pt x="3326" y="7529"/>
                  </a:lnTo>
                  <a:lnTo>
                    <a:pt x="3769" y="8329"/>
                  </a:lnTo>
                  <a:lnTo>
                    <a:pt x="4523" y="7953"/>
                  </a:lnTo>
                  <a:lnTo>
                    <a:pt x="4834" y="7153"/>
                  </a:lnTo>
                  <a:lnTo>
                    <a:pt x="5233" y="6400"/>
                  </a:lnTo>
                  <a:lnTo>
                    <a:pt x="5588" y="5929"/>
                  </a:lnTo>
                  <a:lnTo>
                    <a:pt x="5588" y="6400"/>
                  </a:lnTo>
                  <a:lnTo>
                    <a:pt x="5233" y="7153"/>
                  </a:lnTo>
                  <a:lnTo>
                    <a:pt x="5987" y="7953"/>
                  </a:lnTo>
                  <a:lnTo>
                    <a:pt x="6341" y="7529"/>
                  </a:lnTo>
                  <a:lnTo>
                    <a:pt x="6341" y="7953"/>
                  </a:lnTo>
                  <a:lnTo>
                    <a:pt x="7494" y="7953"/>
                  </a:lnTo>
                  <a:lnTo>
                    <a:pt x="7805" y="7953"/>
                  </a:lnTo>
                  <a:lnTo>
                    <a:pt x="7805" y="8329"/>
                  </a:lnTo>
                  <a:lnTo>
                    <a:pt x="7494" y="8329"/>
                  </a:lnTo>
                  <a:lnTo>
                    <a:pt x="8248" y="9129"/>
                  </a:lnTo>
                  <a:lnTo>
                    <a:pt x="9756" y="9553"/>
                  </a:lnTo>
                  <a:lnTo>
                    <a:pt x="12328" y="10729"/>
                  </a:lnTo>
                  <a:lnTo>
                    <a:pt x="13836" y="11953"/>
                  </a:lnTo>
                  <a:lnTo>
                    <a:pt x="14989" y="13882"/>
                  </a:lnTo>
                  <a:lnTo>
                    <a:pt x="14989" y="14682"/>
                  </a:lnTo>
                  <a:lnTo>
                    <a:pt x="15743" y="16282"/>
                  </a:lnTo>
                  <a:lnTo>
                    <a:pt x="15743" y="17553"/>
                  </a:lnTo>
                  <a:lnTo>
                    <a:pt x="16497" y="17882"/>
                  </a:lnTo>
                  <a:lnTo>
                    <a:pt x="17694" y="17553"/>
                  </a:lnTo>
                  <a:lnTo>
                    <a:pt x="19512" y="19953"/>
                  </a:lnTo>
                  <a:lnTo>
                    <a:pt x="19956" y="5600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5074" y="2055"/>
              <a:ext cx="95" cy="116"/>
            </a:xfrm>
            <a:custGeom>
              <a:avLst/>
              <a:gdLst>
                <a:gd name="T0" fmla="*/ 2857 w 20000"/>
                <a:gd name="T1" fmla="*/ 19931 h 20000"/>
                <a:gd name="T2" fmla="*/ 3613 w 20000"/>
                <a:gd name="T3" fmla="*/ 19931 h 20000"/>
                <a:gd name="T4" fmla="*/ 4286 w 20000"/>
                <a:gd name="T5" fmla="*/ 18754 h 20000"/>
                <a:gd name="T6" fmla="*/ 5042 w 20000"/>
                <a:gd name="T7" fmla="*/ 18754 h 20000"/>
                <a:gd name="T8" fmla="*/ 5714 w 20000"/>
                <a:gd name="T9" fmla="*/ 17578 h 20000"/>
                <a:gd name="T10" fmla="*/ 5042 w 20000"/>
                <a:gd name="T11" fmla="*/ 17578 h 20000"/>
                <a:gd name="T12" fmla="*/ 4286 w 20000"/>
                <a:gd name="T13" fmla="*/ 16401 h 20000"/>
                <a:gd name="T14" fmla="*/ 2269 w 20000"/>
                <a:gd name="T15" fmla="*/ 15709 h 20000"/>
                <a:gd name="T16" fmla="*/ 2269 w 20000"/>
                <a:gd name="T17" fmla="*/ 15225 h 20000"/>
                <a:gd name="T18" fmla="*/ 3613 w 20000"/>
                <a:gd name="T19" fmla="*/ 14533 h 20000"/>
                <a:gd name="T20" fmla="*/ 4286 w 20000"/>
                <a:gd name="T21" fmla="*/ 15709 h 20000"/>
                <a:gd name="T22" fmla="*/ 5042 w 20000"/>
                <a:gd name="T23" fmla="*/ 14533 h 20000"/>
                <a:gd name="T24" fmla="*/ 5714 w 20000"/>
                <a:gd name="T25" fmla="*/ 14048 h 20000"/>
                <a:gd name="T26" fmla="*/ 7899 w 20000"/>
                <a:gd name="T27" fmla="*/ 14533 h 20000"/>
                <a:gd name="T28" fmla="*/ 13613 w 20000"/>
                <a:gd name="T29" fmla="*/ 16401 h 20000"/>
                <a:gd name="T30" fmla="*/ 13613 w 20000"/>
                <a:gd name="T31" fmla="*/ 15225 h 20000"/>
                <a:gd name="T32" fmla="*/ 13613 w 20000"/>
                <a:gd name="T33" fmla="*/ 12872 h 20000"/>
                <a:gd name="T34" fmla="*/ 15042 w 20000"/>
                <a:gd name="T35" fmla="*/ 11696 h 20000"/>
                <a:gd name="T36" fmla="*/ 17815 w 20000"/>
                <a:gd name="T37" fmla="*/ 11073 h 20000"/>
                <a:gd name="T38" fmla="*/ 18487 w 20000"/>
                <a:gd name="T39" fmla="*/ 10519 h 20000"/>
                <a:gd name="T40" fmla="*/ 19916 w 20000"/>
                <a:gd name="T41" fmla="*/ 9896 h 20000"/>
                <a:gd name="T42" fmla="*/ 19916 w 20000"/>
                <a:gd name="T43" fmla="*/ 9343 h 20000"/>
                <a:gd name="T44" fmla="*/ 18487 w 20000"/>
                <a:gd name="T45" fmla="*/ 9896 h 20000"/>
                <a:gd name="T46" fmla="*/ 17059 w 20000"/>
                <a:gd name="T47" fmla="*/ 7543 h 20000"/>
                <a:gd name="T48" fmla="*/ 17059 w 20000"/>
                <a:gd name="T49" fmla="*/ 5190 h 20000"/>
                <a:gd name="T50" fmla="*/ 16471 w 20000"/>
                <a:gd name="T51" fmla="*/ 4706 h 20000"/>
                <a:gd name="T52" fmla="*/ 15630 w 20000"/>
                <a:gd name="T53" fmla="*/ 7059 h 20000"/>
                <a:gd name="T54" fmla="*/ 14202 w 20000"/>
                <a:gd name="T55" fmla="*/ 7059 h 20000"/>
                <a:gd name="T56" fmla="*/ 12773 w 20000"/>
                <a:gd name="T57" fmla="*/ 5882 h 20000"/>
                <a:gd name="T58" fmla="*/ 11345 w 20000"/>
                <a:gd name="T59" fmla="*/ 5882 h 20000"/>
                <a:gd name="T60" fmla="*/ 7899 w 20000"/>
                <a:gd name="T61" fmla="*/ 4014 h 20000"/>
                <a:gd name="T62" fmla="*/ 4286 w 20000"/>
                <a:gd name="T63" fmla="*/ 1176 h 20000"/>
                <a:gd name="T64" fmla="*/ 2269 w 20000"/>
                <a:gd name="T65" fmla="*/ 0 h 20000"/>
                <a:gd name="T66" fmla="*/ 1429 w 20000"/>
                <a:gd name="T67" fmla="*/ 484 h 20000"/>
                <a:gd name="T68" fmla="*/ 2857 w 20000"/>
                <a:gd name="T69" fmla="*/ 2837 h 20000"/>
                <a:gd name="T70" fmla="*/ 3613 w 20000"/>
                <a:gd name="T71" fmla="*/ 6367 h 20000"/>
                <a:gd name="T72" fmla="*/ 4286 w 20000"/>
                <a:gd name="T73" fmla="*/ 8720 h 20000"/>
                <a:gd name="T74" fmla="*/ 3613 w 20000"/>
                <a:gd name="T75" fmla="*/ 8720 h 20000"/>
                <a:gd name="T76" fmla="*/ 4286 w 20000"/>
                <a:gd name="T77" fmla="*/ 11073 h 20000"/>
                <a:gd name="T78" fmla="*/ 2269 w 20000"/>
                <a:gd name="T79" fmla="*/ 11073 h 20000"/>
                <a:gd name="T80" fmla="*/ 840 w 20000"/>
                <a:gd name="T81" fmla="*/ 10519 h 20000"/>
                <a:gd name="T82" fmla="*/ 0 w 20000"/>
                <a:gd name="T83" fmla="*/ 11073 h 20000"/>
                <a:gd name="T84" fmla="*/ 1429 w 20000"/>
                <a:gd name="T85" fmla="*/ 12872 h 20000"/>
                <a:gd name="T86" fmla="*/ 0 w 20000"/>
                <a:gd name="T87" fmla="*/ 14533 h 20000"/>
                <a:gd name="T88" fmla="*/ 0 w 20000"/>
                <a:gd name="T89" fmla="*/ 16401 h 20000"/>
                <a:gd name="T90" fmla="*/ 2269 w 20000"/>
                <a:gd name="T91" fmla="*/ 17578 h 20000"/>
                <a:gd name="T92" fmla="*/ 2269 w 20000"/>
                <a:gd name="T93" fmla="*/ 19239 h 20000"/>
                <a:gd name="T94" fmla="*/ 2857 w 20000"/>
                <a:gd name="T95" fmla="*/ 1993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2857" y="19931"/>
                  </a:moveTo>
                  <a:lnTo>
                    <a:pt x="3613" y="19931"/>
                  </a:lnTo>
                  <a:lnTo>
                    <a:pt x="4286" y="18754"/>
                  </a:lnTo>
                  <a:lnTo>
                    <a:pt x="5042" y="18754"/>
                  </a:lnTo>
                  <a:lnTo>
                    <a:pt x="5714" y="17578"/>
                  </a:lnTo>
                  <a:lnTo>
                    <a:pt x="5042" y="17578"/>
                  </a:lnTo>
                  <a:lnTo>
                    <a:pt x="4286" y="16401"/>
                  </a:lnTo>
                  <a:lnTo>
                    <a:pt x="2269" y="15709"/>
                  </a:lnTo>
                  <a:lnTo>
                    <a:pt x="2269" y="15225"/>
                  </a:lnTo>
                  <a:lnTo>
                    <a:pt x="3613" y="14533"/>
                  </a:lnTo>
                  <a:lnTo>
                    <a:pt x="4286" y="15709"/>
                  </a:lnTo>
                  <a:lnTo>
                    <a:pt x="5042" y="14533"/>
                  </a:lnTo>
                  <a:lnTo>
                    <a:pt x="5714" y="14048"/>
                  </a:lnTo>
                  <a:lnTo>
                    <a:pt x="7899" y="14533"/>
                  </a:lnTo>
                  <a:lnTo>
                    <a:pt x="13613" y="16401"/>
                  </a:lnTo>
                  <a:lnTo>
                    <a:pt x="13613" y="15225"/>
                  </a:lnTo>
                  <a:lnTo>
                    <a:pt x="13613" y="12872"/>
                  </a:lnTo>
                  <a:lnTo>
                    <a:pt x="15042" y="11696"/>
                  </a:lnTo>
                  <a:lnTo>
                    <a:pt x="17815" y="11073"/>
                  </a:lnTo>
                  <a:lnTo>
                    <a:pt x="18487" y="10519"/>
                  </a:lnTo>
                  <a:lnTo>
                    <a:pt x="19916" y="9896"/>
                  </a:lnTo>
                  <a:lnTo>
                    <a:pt x="19916" y="9343"/>
                  </a:lnTo>
                  <a:lnTo>
                    <a:pt x="18487" y="9896"/>
                  </a:lnTo>
                  <a:lnTo>
                    <a:pt x="17059" y="7543"/>
                  </a:lnTo>
                  <a:lnTo>
                    <a:pt x="17059" y="5190"/>
                  </a:lnTo>
                  <a:lnTo>
                    <a:pt x="16471" y="4706"/>
                  </a:lnTo>
                  <a:lnTo>
                    <a:pt x="15630" y="7059"/>
                  </a:lnTo>
                  <a:lnTo>
                    <a:pt x="14202" y="7059"/>
                  </a:lnTo>
                  <a:lnTo>
                    <a:pt x="12773" y="5882"/>
                  </a:lnTo>
                  <a:lnTo>
                    <a:pt x="11345" y="5882"/>
                  </a:lnTo>
                  <a:lnTo>
                    <a:pt x="7899" y="4014"/>
                  </a:lnTo>
                  <a:lnTo>
                    <a:pt x="4286" y="1176"/>
                  </a:lnTo>
                  <a:lnTo>
                    <a:pt x="2269" y="0"/>
                  </a:lnTo>
                  <a:lnTo>
                    <a:pt x="1429" y="484"/>
                  </a:lnTo>
                  <a:lnTo>
                    <a:pt x="2857" y="2837"/>
                  </a:lnTo>
                  <a:lnTo>
                    <a:pt x="3613" y="6367"/>
                  </a:lnTo>
                  <a:lnTo>
                    <a:pt x="4286" y="8720"/>
                  </a:lnTo>
                  <a:lnTo>
                    <a:pt x="3613" y="8720"/>
                  </a:lnTo>
                  <a:lnTo>
                    <a:pt x="4286" y="11073"/>
                  </a:lnTo>
                  <a:lnTo>
                    <a:pt x="2269" y="11073"/>
                  </a:lnTo>
                  <a:lnTo>
                    <a:pt x="840" y="10519"/>
                  </a:lnTo>
                  <a:lnTo>
                    <a:pt x="0" y="11073"/>
                  </a:lnTo>
                  <a:lnTo>
                    <a:pt x="1429" y="12872"/>
                  </a:lnTo>
                  <a:lnTo>
                    <a:pt x="0" y="14533"/>
                  </a:lnTo>
                  <a:lnTo>
                    <a:pt x="0" y="16401"/>
                  </a:lnTo>
                  <a:lnTo>
                    <a:pt x="2269" y="17578"/>
                  </a:lnTo>
                  <a:lnTo>
                    <a:pt x="2269" y="19239"/>
                  </a:lnTo>
                  <a:lnTo>
                    <a:pt x="2857" y="19931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4968" y="2166"/>
              <a:ext cx="171" cy="215"/>
            </a:xfrm>
            <a:custGeom>
              <a:avLst/>
              <a:gdLst>
                <a:gd name="T0" fmla="*/ 11194 w 20000"/>
                <a:gd name="T1" fmla="*/ 18321 h 20000"/>
                <a:gd name="T2" fmla="*/ 12365 w 20000"/>
                <a:gd name="T3" fmla="*/ 17425 h 20000"/>
                <a:gd name="T4" fmla="*/ 11569 w 20000"/>
                <a:gd name="T5" fmla="*/ 16157 h 20000"/>
                <a:gd name="T6" fmla="*/ 11991 w 20000"/>
                <a:gd name="T7" fmla="*/ 16791 h 20000"/>
                <a:gd name="T8" fmla="*/ 12787 w 20000"/>
                <a:gd name="T9" fmla="*/ 17425 h 20000"/>
                <a:gd name="T10" fmla="*/ 14707 w 20000"/>
                <a:gd name="T11" fmla="*/ 17052 h 20000"/>
                <a:gd name="T12" fmla="*/ 15504 w 20000"/>
                <a:gd name="T13" fmla="*/ 15784 h 20000"/>
                <a:gd name="T14" fmla="*/ 16768 w 20000"/>
                <a:gd name="T15" fmla="*/ 16418 h 20000"/>
                <a:gd name="T16" fmla="*/ 17096 w 20000"/>
                <a:gd name="T17" fmla="*/ 15149 h 20000"/>
                <a:gd name="T18" fmla="*/ 17564 w 20000"/>
                <a:gd name="T19" fmla="*/ 15149 h 20000"/>
                <a:gd name="T20" fmla="*/ 18361 w 20000"/>
                <a:gd name="T21" fmla="*/ 14888 h 20000"/>
                <a:gd name="T22" fmla="*/ 19157 w 20000"/>
                <a:gd name="T23" fmla="*/ 15522 h 20000"/>
                <a:gd name="T24" fmla="*/ 19953 w 20000"/>
                <a:gd name="T25" fmla="*/ 14254 h 20000"/>
                <a:gd name="T26" fmla="*/ 19157 w 20000"/>
                <a:gd name="T27" fmla="*/ 11381 h 20000"/>
                <a:gd name="T28" fmla="*/ 18361 w 20000"/>
                <a:gd name="T29" fmla="*/ 8209 h 20000"/>
                <a:gd name="T30" fmla="*/ 19485 w 20000"/>
                <a:gd name="T31" fmla="*/ 7948 h 20000"/>
                <a:gd name="T32" fmla="*/ 19485 w 20000"/>
                <a:gd name="T33" fmla="*/ 6045 h 20000"/>
                <a:gd name="T34" fmla="*/ 19157 w 20000"/>
                <a:gd name="T35" fmla="*/ 4776 h 20000"/>
                <a:gd name="T36" fmla="*/ 17892 w 20000"/>
                <a:gd name="T37" fmla="*/ 2537 h 20000"/>
                <a:gd name="T38" fmla="*/ 16768 w 20000"/>
                <a:gd name="T39" fmla="*/ 373 h 20000"/>
                <a:gd name="T40" fmla="*/ 15504 w 20000"/>
                <a:gd name="T41" fmla="*/ 0 h 20000"/>
                <a:gd name="T42" fmla="*/ 16300 w 20000"/>
                <a:gd name="T43" fmla="*/ 1007 h 20000"/>
                <a:gd name="T44" fmla="*/ 15972 w 20000"/>
                <a:gd name="T45" fmla="*/ 1642 h 20000"/>
                <a:gd name="T46" fmla="*/ 15176 w 20000"/>
                <a:gd name="T47" fmla="*/ 1007 h 20000"/>
                <a:gd name="T48" fmla="*/ 14707 w 20000"/>
                <a:gd name="T49" fmla="*/ 1903 h 20000"/>
                <a:gd name="T50" fmla="*/ 14379 w 20000"/>
                <a:gd name="T51" fmla="*/ 3806 h 20000"/>
                <a:gd name="T52" fmla="*/ 14707 w 20000"/>
                <a:gd name="T53" fmla="*/ 4440 h 20000"/>
                <a:gd name="T54" fmla="*/ 15176 w 20000"/>
                <a:gd name="T55" fmla="*/ 6045 h 20000"/>
                <a:gd name="T56" fmla="*/ 14707 w 20000"/>
                <a:gd name="T57" fmla="*/ 9216 h 20000"/>
                <a:gd name="T58" fmla="*/ 13583 w 20000"/>
                <a:gd name="T59" fmla="*/ 11119 h 20000"/>
                <a:gd name="T60" fmla="*/ 11569 w 20000"/>
                <a:gd name="T61" fmla="*/ 12015 h 20000"/>
                <a:gd name="T62" fmla="*/ 10773 w 20000"/>
                <a:gd name="T63" fmla="*/ 11381 h 20000"/>
                <a:gd name="T64" fmla="*/ 11194 w 20000"/>
                <a:gd name="T65" fmla="*/ 10746 h 20000"/>
                <a:gd name="T66" fmla="*/ 9977 w 20000"/>
                <a:gd name="T67" fmla="*/ 10746 h 20000"/>
                <a:gd name="T68" fmla="*/ 9649 w 20000"/>
                <a:gd name="T69" fmla="*/ 13284 h 20000"/>
                <a:gd name="T70" fmla="*/ 9977 w 20000"/>
                <a:gd name="T71" fmla="*/ 14515 h 20000"/>
                <a:gd name="T72" fmla="*/ 8852 w 20000"/>
                <a:gd name="T73" fmla="*/ 15149 h 20000"/>
                <a:gd name="T74" fmla="*/ 8056 w 20000"/>
                <a:gd name="T75" fmla="*/ 14515 h 20000"/>
                <a:gd name="T76" fmla="*/ 4778 w 20000"/>
                <a:gd name="T77" fmla="*/ 15522 h 20000"/>
                <a:gd name="T78" fmla="*/ 3981 w 20000"/>
                <a:gd name="T79" fmla="*/ 15522 h 20000"/>
                <a:gd name="T80" fmla="*/ 2810 w 20000"/>
                <a:gd name="T81" fmla="*/ 15522 h 20000"/>
                <a:gd name="T82" fmla="*/ 2389 w 20000"/>
                <a:gd name="T83" fmla="*/ 16418 h 20000"/>
                <a:gd name="T84" fmla="*/ 1265 w 20000"/>
                <a:gd name="T85" fmla="*/ 17687 h 20000"/>
                <a:gd name="T86" fmla="*/ 0 w 20000"/>
                <a:gd name="T87" fmla="*/ 18321 h 20000"/>
                <a:gd name="T88" fmla="*/ 1265 w 20000"/>
                <a:gd name="T89" fmla="*/ 18955 h 20000"/>
                <a:gd name="T90" fmla="*/ 2810 w 20000"/>
                <a:gd name="T91" fmla="*/ 19328 h 20000"/>
                <a:gd name="T92" fmla="*/ 2810 w 20000"/>
                <a:gd name="T93" fmla="*/ 18321 h 20000"/>
                <a:gd name="T94" fmla="*/ 3185 w 20000"/>
                <a:gd name="T95" fmla="*/ 18321 h 20000"/>
                <a:gd name="T96" fmla="*/ 4778 w 20000"/>
                <a:gd name="T97" fmla="*/ 18060 h 20000"/>
                <a:gd name="T98" fmla="*/ 7588 w 20000"/>
                <a:gd name="T99" fmla="*/ 17052 h 20000"/>
                <a:gd name="T100" fmla="*/ 9180 w 20000"/>
                <a:gd name="T101" fmla="*/ 17425 h 20000"/>
                <a:gd name="T102" fmla="*/ 8852 w 20000"/>
                <a:gd name="T103" fmla="*/ 18694 h 20000"/>
                <a:gd name="T104" fmla="*/ 9977 w 20000"/>
                <a:gd name="T105" fmla="*/ 195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10773" y="19963"/>
                  </a:moveTo>
                  <a:lnTo>
                    <a:pt x="11194" y="18321"/>
                  </a:lnTo>
                  <a:lnTo>
                    <a:pt x="12365" y="18060"/>
                  </a:lnTo>
                  <a:lnTo>
                    <a:pt x="12365" y="17425"/>
                  </a:lnTo>
                  <a:lnTo>
                    <a:pt x="11569" y="17052"/>
                  </a:lnTo>
                  <a:lnTo>
                    <a:pt x="11569" y="16157"/>
                  </a:lnTo>
                  <a:lnTo>
                    <a:pt x="11991" y="16157"/>
                  </a:lnTo>
                  <a:lnTo>
                    <a:pt x="11991" y="16791"/>
                  </a:lnTo>
                  <a:lnTo>
                    <a:pt x="13115" y="16791"/>
                  </a:lnTo>
                  <a:lnTo>
                    <a:pt x="12787" y="17425"/>
                  </a:lnTo>
                  <a:lnTo>
                    <a:pt x="13911" y="16791"/>
                  </a:lnTo>
                  <a:lnTo>
                    <a:pt x="14707" y="17052"/>
                  </a:lnTo>
                  <a:lnTo>
                    <a:pt x="15176" y="16157"/>
                  </a:lnTo>
                  <a:lnTo>
                    <a:pt x="15504" y="15784"/>
                  </a:lnTo>
                  <a:lnTo>
                    <a:pt x="16300" y="17052"/>
                  </a:lnTo>
                  <a:lnTo>
                    <a:pt x="16768" y="16418"/>
                  </a:lnTo>
                  <a:lnTo>
                    <a:pt x="16768" y="15522"/>
                  </a:lnTo>
                  <a:lnTo>
                    <a:pt x="17096" y="15149"/>
                  </a:lnTo>
                  <a:lnTo>
                    <a:pt x="17564" y="15522"/>
                  </a:lnTo>
                  <a:lnTo>
                    <a:pt x="17564" y="15149"/>
                  </a:lnTo>
                  <a:lnTo>
                    <a:pt x="17564" y="14515"/>
                  </a:lnTo>
                  <a:lnTo>
                    <a:pt x="18361" y="14888"/>
                  </a:lnTo>
                  <a:lnTo>
                    <a:pt x="17892" y="16157"/>
                  </a:lnTo>
                  <a:lnTo>
                    <a:pt x="19157" y="15522"/>
                  </a:lnTo>
                  <a:lnTo>
                    <a:pt x="19157" y="14515"/>
                  </a:lnTo>
                  <a:lnTo>
                    <a:pt x="19953" y="14254"/>
                  </a:lnTo>
                  <a:lnTo>
                    <a:pt x="19157" y="13619"/>
                  </a:lnTo>
                  <a:lnTo>
                    <a:pt x="19157" y="11381"/>
                  </a:lnTo>
                  <a:lnTo>
                    <a:pt x="18361" y="9216"/>
                  </a:lnTo>
                  <a:lnTo>
                    <a:pt x="18361" y="8209"/>
                  </a:lnTo>
                  <a:lnTo>
                    <a:pt x="18689" y="7948"/>
                  </a:lnTo>
                  <a:lnTo>
                    <a:pt x="19485" y="7948"/>
                  </a:lnTo>
                  <a:lnTo>
                    <a:pt x="18689" y="6679"/>
                  </a:lnTo>
                  <a:lnTo>
                    <a:pt x="19485" y="6045"/>
                  </a:lnTo>
                  <a:lnTo>
                    <a:pt x="19485" y="4776"/>
                  </a:lnTo>
                  <a:lnTo>
                    <a:pt x="19157" y="4776"/>
                  </a:lnTo>
                  <a:lnTo>
                    <a:pt x="18689" y="3806"/>
                  </a:lnTo>
                  <a:lnTo>
                    <a:pt x="17892" y="2537"/>
                  </a:lnTo>
                  <a:lnTo>
                    <a:pt x="17096" y="1903"/>
                  </a:lnTo>
                  <a:lnTo>
                    <a:pt x="16768" y="373"/>
                  </a:lnTo>
                  <a:lnTo>
                    <a:pt x="15972" y="373"/>
                  </a:lnTo>
                  <a:lnTo>
                    <a:pt x="15504" y="0"/>
                  </a:lnTo>
                  <a:lnTo>
                    <a:pt x="15504" y="1007"/>
                  </a:lnTo>
                  <a:lnTo>
                    <a:pt x="16300" y="1007"/>
                  </a:lnTo>
                  <a:lnTo>
                    <a:pt x="16300" y="1642"/>
                  </a:lnTo>
                  <a:lnTo>
                    <a:pt x="15972" y="1642"/>
                  </a:lnTo>
                  <a:lnTo>
                    <a:pt x="15504" y="1903"/>
                  </a:lnTo>
                  <a:lnTo>
                    <a:pt x="15176" y="1007"/>
                  </a:lnTo>
                  <a:lnTo>
                    <a:pt x="14379" y="1269"/>
                  </a:lnTo>
                  <a:lnTo>
                    <a:pt x="14707" y="1903"/>
                  </a:lnTo>
                  <a:lnTo>
                    <a:pt x="14379" y="2537"/>
                  </a:lnTo>
                  <a:lnTo>
                    <a:pt x="14379" y="3806"/>
                  </a:lnTo>
                  <a:lnTo>
                    <a:pt x="14379" y="4142"/>
                  </a:lnTo>
                  <a:lnTo>
                    <a:pt x="14707" y="4440"/>
                  </a:lnTo>
                  <a:lnTo>
                    <a:pt x="14707" y="4142"/>
                  </a:lnTo>
                  <a:lnTo>
                    <a:pt x="15176" y="6045"/>
                  </a:lnTo>
                  <a:lnTo>
                    <a:pt x="14707" y="7575"/>
                  </a:lnTo>
                  <a:lnTo>
                    <a:pt x="14707" y="9216"/>
                  </a:lnTo>
                  <a:lnTo>
                    <a:pt x="14379" y="9216"/>
                  </a:lnTo>
                  <a:lnTo>
                    <a:pt x="13583" y="11119"/>
                  </a:lnTo>
                  <a:lnTo>
                    <a:pt x="11991" y="11716"/>
                  </a:lnTo>
                  <a:lnTo>
                    <a:pt x="11569" y="12015"/>
                  </a:lnTo>
                  <a:lnTo>
                    <a:pt x="11194" y="12015"/>
                  </a:lnTo>
                  <a:lnTo>
                    <a:pt x="10773" y="11381"/>
                  </a:lnTo>
                  <a:lnTo>
                    <a:pt x="10773" y="11119"/>
                  </a:lnTo>
                  <a:lnTo>
                    <a:pt x="11194" y="10746"/>
                  </a:lnTo>
                  <a:lnTo>
                    <a:pt x="11194" y="10112"/>
                  </a:lnTo>
                  <a:lnTo>
                    <a:pt x="9977" y="10746"/>
                  </a:lnTo>
                  <a:lnTo>
                    <a:pt x="10398" y="12015"/>
                  </a:lnTo>
                  <a:lnTo>
                    <a:pt x="9649" y="13284"/>
                  </a:lnTo>
                  <a:lnTo>
                    <a:pt x="9180" y="13918"/>
                  </a:lnTo>
                  <a:lnTo>
                    <a:pt x="9977" y="14515"/>
                  </a:lnTo>
                  <a:lnTo>
                    <a:pt x="9180" y="14888"/>
                  </a:lnTo>
                  <a:lnTo>
                    <a:pt x="8852" y="15149"/>
                  </a:lnTo>
                  <a:lnTo>
                    <a:pt x="8384" y="14888"/>
                  </a:lnTo>
                  <a:lnTo>
                    <a:pt x="8056" y="14515"/>
                  </a:lnTo>
                  <a:lnTo>
                    <a:pt x="7588" y="14888"/>
                  </a:lnTo>
                  <a:lnTo>
                    <a:pt x="4778" y="15522"/>
                  </a:lnTo>
                  <a:lnTo>
                    <a:pt x="4403" y="15522"/>
                  </a:lnTo>
                  <a:lnTo>
                    <a:pt x="3981" y="15522"/>
                  </a:lnTo>
                  <a:lnTo>
                    <a:pt x="3981" y="15149"/>
                  </a:lnTo>
                  <a:lnTo>
                    <a:pt x="2810" y="15522"/>
                  </a:lnTo>
                  <a:lnTo>
                    <a:pt x="3185" y="16157"/>
                  </a:lnTo>
                  <a:lnTo>
                    <a:pt x="2389" y="16418"/>
                  </a:lnTo>
                  <a:lnTo>
                    <a:pt x="2061" y="17425"/>
                  </a:lnTo>
                  <a:lnTo>
                    <a:pt x="1265" y="17687"/>
                  </a:lnTo>
                  <a:lnTo>
                    <a:pt x="796" y="18060"/>
                  </a:lnTo>
                  <a:lnTo>
                    <a:pt x="0" y="18321"/>
                  </a:lnTo>
                  <a:lnTo>
                    <a:pt x="0" y="19328"/>
                  </a:lnTo>
                  <a:lnTo>
                    <a:pt x="1265" y="18955"/>
                  </a:lnTo>
                  <a:lnTo>
                    <a:pt x="2061" y="18955"/>
                  </a:lnTo>
                  <a:lnTo>
                    <a:pt x="2810" y="19328"/>
                  </a:lnTo>
                  <a:lnTo>
                    <a:pt x="2810" y="18955"/>
                  </a:lnTo>
                  <a:lnTo>
                    <a:pt x="2810" y="18321"/>
                  </a:lnTo>
                  <a:lnTo>
                    <a:pt x="2810" y="18060"/>
                  </a:lnTo>
                  <a:lnTo>
                    <a:pt x="3185" y="18321"/>
                  </a:lnTo>
                  <a:lnTo>
                    <a:pt x="3185" y="18694"/>
                  </a:lnTo>
                  <a:lnTo>
                    <a:pt x="4778" y="18060"/>
                  </a:lnTo>
                  <a:lnTo>
                    <a:pt x="6792" y="17425"/>
                  </a:lnTo>
                  <a:lnTo>
                    <a:pt x="7588" y="17052"/>
                  </a:lnTo>
                  <a:lnTo>
                    <a:pt x="8852" y="17052"/>
                  </a:lnTo>
                  <a:lnTo>
                    <a:pt x="9180" y="17425"/>
                  </a:lnTo>
                  <a:lnTo>
                    <a:pt x="8852" y="18060"/>
                  </a:lnTo>
                  <a:lnTo>
                    <a:pt x="8852" y="18694"/>
                  </a:lnTo>
                  <a:lnTo>
                    <a:pt x="8852" y="18955"/>
                  </a:lnTo>
                  <a:lnTo>
                    <a:pt x="9977" y="19590"/>
                  </a:lnTo>
                  <a:lnTo>
                    <a:pt x="10773" y="19963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4826" y="2718"/>
              <a:ext cx="86" cy="119"/>
            </a:xfrm>
            <a:custGeom>
              <a:avLst/>
              <a:gdLst>
                <a:gd name="T0" fmla="*/ 19907 w 20000"/>
                <a:gd name="T1" fmla="*/ 19933 h 20000"/>
                <a:gd name="T2" fmla="*/ 19907 w 20000"/>
                <a:gd name="T3" fmla="*/ 17659 h 20000"/>
                <a:gd name="T4" fmla="*/ 18318 w 20000"/>
                <a:gd name="T5" fmla="*/ 16990 h 20000"/>
                <a:gd name="T6" fmla="*/ 17383 w 20000"/>
                <a:gd name="T7" fmla="*/ 15853 h 20000"/>
                <a:gd name="T8" fmla="*/ 18972 w 20000"/>
                <a:gd name="T9" fmla="*/ 15385 h 20000"/>
                <a:gd name="T10" fmla="*/ 15794 w 20000"/>
                <a:gd name="T11" fmla="*/ 14716 h 20000"/>
                <a:gd name="T12" fmla="*/ 15794 w 20000"/>
                <a:gd name="T13" fmla="*/ 15385 h 20000"/>
                <a:gd name="T14" fmla="*/ 15140 w 20000"/>
                <a:gd name="T15" fmla="*/ 15385 h 20000"/>
                <a:gd name="T16" fmla="*/ 14206 w 20000"/>
                <a:gd name="T17" fmla="*/ 13579 h 20000"/>
                <a:gd name="T18" fmla="*/ 11963 w 20000"/>
                <a:gd name="T19" fmla="*/ 13579 h 20000"/>
                <a:gd name="T20" fmla="*/ 11963 w 20000"/>
                <a:gd name="T21" fmla="*/ 14247 h 20000"/>
                <a:gd name="T22" fmla="*/ 11028 w 20000"/>
                <a:gd name="T23" fmla="*/ 14716 h 20000"/>
                <a:gd name="T24" fmla="*/ 8785 w 20000"/>
                <a:gd name="T25" fmla="*/ 13579 h 20000"/>
                <a:gd name="T26" fmla="*/ 8785 w 20000"/>
                <a:gd name="T27" fmla="*/ 12441 h 20000"/>
                <a:gd name="T28" fmla="*/ 8785 w 20000"/>
                <a:gd name="T29" fmla="*/ 11973 h 20000"/>
                <a:gd name="T30" fmla="*/ 7196 w 20000"/>
                <a:gd name="T31" fmla="*/ 10167 h 20000"/>
                <a:gd name="T32" fmla="*/ 7944 w 20000"/>
                <a:gd name="T33" fmla="*/ 8562 h 20000"/>
                <a:gd name="T34" fmla="*/ 10374 w 20000"/>
                <a:gd name="T35" fmla="*/ 7960 h 20000"/>
                <a:gd name="T36" fmla="*/ 11028 w 20000"/>
                <a:gd name="T37" fmla="*/ 5686 h 20000"/>
                <a:gd name="T38" fmla="*/ 11028 w 20000"/>
                <a:gd name="T39" fmla="*/ 4548 h 20000"/>
                <a:gd name="T40" fmla="*/ 9439 w 20000"/>
                <a:gd name="T41" fmla="*/ 3411 h 20000"/>
                <a:gd name="T42" fmla="*/ 9439 w 20000"/>
                <a:gd name="T43" fmla="*/ 1806 h 20000"/>
                <a:gd name="T44" fmla="*/ 9439 w 20000"/>
                <a:gd name="T45" fmla="*/ 669 h 20000"/>
                <a:gd name="T46" fmla="*/ 8785 w 20000"/>
                <a:gd name="T47" fmla="*/ 0 h 20000"/>
                <a:gd name="T48" fmla="*/ 7944 w 20000"/>
                <a:gd name="T49" fmla="*/ 669 h 20000"/>
                <a:gd name="T50" fmla="*/ 4766 w 20000"/>
                <a:gd name="T51" fmla="*/ 0 h 20000"/>
                <a:gd name="T52" fmla="*/ 3178 w 20000"/>
                <a:gd name="T53" fmla="*/ 0 h 20000"/>
                <a:gd name="T54" fmla="*/ 2243 w 20000"/>
                <a:gd name="T55" fmla="*/ 3411 h 20000"/>
                <a:gd name="T56" fmla="*/ 2243 w 20000"/>
                <a:gd name="T57" fmla="*/ 5686 h 20000"/>
                <a:gd name="T58" fmla="*/ 3178 w 20000"/>
                <a:gd name="T59" fmla="*/ 7960 h 20000"/>
                <a:gd name="T60" fmla="*/ 2243 w 20000"/>
                <a:gd name="T61" fmla="*/ 8562 h 20000"/>
                <a:gd name="T62" fmla="*/ 1589 w 20000"/>
                <a:gd name="T63" fmla="*/ 7960 h 20000"/>
                <a:gd name="T64" fmla="*/ 0 w 20000"/>
                <a:gd name="T65" fmla="*/ 7425 h 20000"/>
                <a:gd name="T66" fmla="*/ 1589 w 20000"/>
                <a:gd name="T67" fmla="*/ 9699 h 20000"/>
                <a:gd name="T68" fmla="*/ 3178 w 20000"/>
                <a:gd name="T69" fmla="*/ 13110 h 20000"/>
                <a:gd name="T70" fmla="*/ 3832 w 20000"/>
                <a:gd name="T71" fmla="*/ 13579 h 20000"/>
                <a:gd name="T72" fmla="*/ 4766 w 20000"/>
                <a:gd name="T73" fmla="*/ 12441 h 20000"/>
                <a:gd name="T74" fmla="*/ 5421 w 20000"/>
                <a:gd name="T75" fmla="*/ 12441 h 20000"/>
                <a:gd name="T76" fmla="*/ 5421 w 20000"/>
                <a:gd name="T77" fmla="*/ 13579 h 20000"/>
                <a:gd name="T78" fmla="*/ 4766 w 20000"/>
                <a:gd name="T79" fmla="*/ 14716 h 20000"/>
                <a:gd name="T80" fmla="*/ 6355 w 20000"/>
                <a:gd name="T81" fmla="*/ 15385 h 20000"/>
                <a:gd name="T82" fmla="*/ 7196 w 20000"/>
                <a:gd name="T83" fmla="*/ 15853 h 20000"/>
                <a:gd name="T84" fmla="*/ 7944 w 20000"/>
                <a:gd name="T85" fmla="*/ 15853 h 20000"/>
                <a:gd name="T86" fmla="*/ 8785 w 20000"/>
                <a:gd name="T87" fmla="*/ 15385 h 20000"/>
                <a:gd name="T88" fmla="*/ 11963 w 20000"/>
                <a:gd name="T89" fmla="*/ 15853 h 20000"/>
                <a:gd name="T90" fmla="*/ 13551 w 20000"/>
                <a:gd name="T91" fmla="*/ 17659 h 20000"/>
                <a:gd name="T92" fmla="*/ 14206 w 20000"/>
                <a:gd name="T93" fmla="*/ 17659 h 20000"/>
                <a:gd name="T94" fmla="*/ 12617 w 20000"/>
                <a:gd name="T95" fmla="*/ 15385 h 20000"/>
                <a:gd name="T96" fmla="*/ 13551 w 20000"/>
                <a:gd name="T97" fmla="*/ 14716 h 20000"/>
                <a:gd name="T98" fmla="*/ 14206 w 20000"/>
                <a:gd name="T99" fmla="*/ 15853 h 20000"/>
                <a:gd name="T100" fmla="*/ 15140 w 20000"/>
                <a:gd name="T101" fmla="*/ 16522 h 20000"/>
                <a:gd name="T102" fmla="*/ 16729 w 20000"/>
                <a:gd name="T103" fmla="*/ 17659 h 20000"/>
                <a:gd name="T104" fmla="*/ 17383 w 20000"/>
                <a:gd name="T105" fmla="*/ 18127 h 20000"/>
                <a:gd name="T106" fmla="*/ 18972 w 20000"/>
                <a:gd name="T107" fmla="*/ 18796 h 20000"/>
                <a:gd name="T108" fmla="*/ 19907 w 20000"/>
                <a:gd name="T109" fmla="*/ 199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00" h="20000">
                  <a:moveTo>
                    <a:pt x="19907" y="19933"/>
                  </a:moveTo>
                  <a:lnTo>
                    <a:pt x="19907" y="17659"/>
                  </a:lnTo>
                  <a:lnTo>
                    <a:pt x="18318" y="16990"/>
                  </a:lnTo>
                  <a:lnTo>
                    <a:pt x="17383" y="15853"/>
                  </a:lnTo>
                  <a:lnTo>
                    <a:pt x="18972" y="15385"/>
                  </a:lnTo>
                  <a:lnTo>
                    <a:pt x="15794" y="14716"/>
                  </a:lnTo>
                  <a:lnTo>
                    <a:pt x="15794" y="15385"/>
                  </a:lnTo>
                  <a:lnTo>
                    <a:pt x="15140" y="15385"/>
                  </a:lnTo>
                  <a:lnTo>
                    <a:pt x="14206" y="13579"/>
                  </a:lnTo>
                  <a:lnTo>
                    <a:pt x="11963" y="13579"/>
                  </a:lnTo>
                  <a:lnTo>
                    <a:pt x="11963" y="14247"/>
                  </a:lnTo>
                  <a:lnTo>
                    <a:pt x="11028" y="14716"/>
                  </a:lnTo>
                  <a:lnTo>
                    <a:pt x="8785" y="13579"/>
                  </a:lnTo>
                  <a:lnTo>
                    <a:pt x="8785" y="12441"/>
                  </a:lnTo>
                  <a:lnTo>
                    <a:pt x="8785" y="11973"/>
                  </a:lnTo>
                  <a:lnTo>
                    <a:pt x="7196" y="10167"/>
                  </a:lnTo>
                  <a:lnTo>
                    <a:pt x="7944" y="8562"/>
                  </a:lnTo>
                  <a:lnTo>
                    <a:pt x="10374" y="7960"/>
                  </a:lnTo>
                  <a:lnTo>
                    <a:pt x="11028" y="5686"/>
                  </a:lnTo>
                  <a:lnTo>
                    <a:pt x="11028" y="4548"/>
                  </a:lnTo>
                  <a:lnTo>
                    <a:pt x="9439" y="3411"/>
                  </a:lnTo>
                  <a:lnTo>
                    <a:pt x="9439" y="1806"/>
                  </a:lnTo>
                  <a:lnTo>
                    <a:pt x="9439" y="669"/>
                  </a:lnTo>
                  <a:lnTo>
                    <a:pt x="8785" y="0"/>
                  </a:lnTo>
                  <a:lnTo>
                    <a:pt x="7944" y="669"/>
                  </a:lnTo>
                  <a:lnTo>
                    <a:pt x="4766" y="0"/>
                  </a:lnTo>
                  <a:lnTo>
                    <a:pt x="3178" y="0"/>
                  </a:lnTo>
                  <a:lnTo>
                    <a:pt x="2243" y="3411"/>
                  </a:lnTo>
                  <a:lnTo>
                    <a:pt x="2243" y="5686"/>
                  </a:lnTo>
                  <a:lnTo>
                    <a:pt x="3178" y="7960"/>
                  </a:lnTo>
                  <a:lnTo>
                    <a:pt x="2243" y="8562"/>
                  </a:lnTo>
                  <a:lnTo>
                    <a:pt x="1589" y="7960"/>
                  </a:lnTo>
                  <a:lnTo>
                    <a:pt x="0" y="7425"/>
                  </a:lnTo>
                  <a:lnTo>
                    <a:pt x="1589" y="9699"/>
                  </a:lnTo>
                  <a:lnTo>
                    <a:pt x="3178" y="13110"/>
                  </a:lnTo>
                  <a:lnTo>
                    <a:pt x="3832" y="13579"/>
                  </a:lnTo>
                  <a:lnTo>
                    <a:pt x="4766" y="12441"/>
                  </a:lnTo>
                  <a:lnTo>
                    <a:pt x="5421" y="12441"/>
                  </a:lnTo>
                  <a:lnTo>
                    <a:pt x="5421" y="13579"/>
                  </a:lnTo>
                  <a:lnTo>
                    <a:pt x="4766" y="14716"/>
                  </a:lnTo>
                  <a:lnTo>
                    <a:pt x="6355" y="15385"/>
                  </a:lnTo>
                  <a:lnTo>
                    <a:pt x="7196" y="15853"/>
                  </a:lnTo>
                  <a:lnTo>
                    <a:pt x="7944" y="15853"/>
                  </a:lnTo>
                  <a:lnTo>
                    <a:pt x="8785" y="15385"/>
                  </a:lnTo>
                  <a:lnTo>
                    <a:pt x="11963" y="15853"/>
                  </a:lnTo>
                  <a:lnTo>
                    <a:pt x="13551" y="17659"/>
                  </a:lnTo>
                  <a:lnTo>
                    <a:pt x="14206" y="17659"/>
                  </a:lnTo>
                  <a:lnTo>
                    <a:pt x="12617" y="15385"/>
                  </a:lnTo>
                  <a:lnTo>
                    <a:pt x="13551" y="14716"/>
                  </a:lnTo>
                  <a:lnTo>
                    <a:pt x="14206" y="15853"/>
                  </a:lnTo>
                  <a:lnTo>
                    <a:pt x="15140" y="16522"/>
                  </a:lnTo>
                  <a:lnTo>
                    <a:pt x="16729" y="17659"/>
                  </a:lnTo>
                  <a:lnTo>
                    <a:pt x="17383" y="18127"/>
                  </a:lnTo>
                  <a:lnTo>
                    <a:pt x="18972" y="18796"/>
                  </a:lnTo>
                  <a:lnTo>
                    <a:pt x="19907" y="19933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505" y="1940"/>
              <a:ext cx="85" cy="95"/>
            </a:xfrm>
            <a:custGeom>
              <a:avLst/>
              <a:gdLst>
                <a:gd name="T0" fmla="*/ 16729 w 20000"/>
                <a:gd name="T1" fmla="*/ 588 h 20000"/>
                <a:gd name="T2" fmla="*/ 18972 w 20000"/>
                <a:gd name="T3" fmla="*/ 2857 h 20000"/>
                <a:gd name="T4" fmla="*/ 18972 w 20000"/>
                <a:gd name="T5" fmla="*/ 3445 h 20000"/>
                <a:gd name="T6" fmla="*/ 17383 w 20000"/>
                <a:gd name="T7" fmla="*/ 7059 h 20000"/>
                <a:gd name="T8" fmla="*/ 15794 w 20000"/>
                <a:gd name="T9" fmla="*/ 7059 h 20000"/>
                <a:gd name="T10" fmla="*/ 16729 w 20000"/>
                <a:gd name="T11" fmla="*/ 10588 h 20000"/>
                <a:gd name="T12" fmla="*/ 16729 w 20000"/>
                <a:gd name="T13" fmla="*/ 11345 h 20000"/>
                <a:gd name="T14" fmla="*/ 15794 w 20000"/>
                <a:gd name="T15" fmla="*/ 14202 h 20000"/>
                <a:gd name="T16" fmla="*/ 15794 w 20000"/>
                <a:gd name="T17" fmla="*/ 17059 h 20000"/>
                <a:gd name="T18" fmla="*/ 10374 w 20000"/>
                <a:gd name="T19" fmla="*/ 17647 h 20000"/>
                <a:gd name="T20" fmla="*/ 8785 w 20000"/>
                <a:gd name="T21" fmla="*/ 18487 h 20000"/>
                <a:gd name="T22" fmla="*/ 4766 w 20000"/>
                <a:gd name="T23" fmla="*/ 19916 h 20000"/>
                <a:gd name="T24" fmla="*/ 1589 w 20000"/>
                <a:gd name="T25" fmla="*/ 19916 h 20000"/>
                <a:gd name="T26" fmla="*/ 935 w 20000"/>
                <a:gd name="T27" fmla="*/ 18487 h 20000"/>
                <a:gd name="T28" fmla="*/ 2523 w 20000"/>
                <a:gd name="T29" fmla="*/ 17059 h 20000"/>
                <a:gd name="T30" fmla="*/ 935 w 20000"/>
                <a:gd name="T31" fmla="*/ 16218 h 20000"/>
                <a:gd name="T32" fmla="*/ 2523 w 20000"/>
                <a:gd name="T33" fmla="*/ 15630 h 20000"/>
                <a:gd name="T34" fmla="*/ 5607 w 20000"/>
                <a:gd name="T35" fmla="*/ 14202 h 20000"/>
                <a:gd name="T36" fmla="*/ 5607 w 20000"/>
                <a:gd name="T37" fmla="*/ 13361 h 20000"/>
                <a:gd name="T38" fmla="*/ 3178 w 20000"/>
                <a:gd name="T39" fmla="*/ 14202 h 20000"/>
                <a:gd name="T40" fmla="*/ 4766 w 20000"/>
                <a:gd name="T41" fmla="*/ 11933 h 20000"/>
                <a:gd name="T42" fmla="*/ 3178 w 20000"/>
                <a:gd name="T43" fmla="*/ 10588 h 20000"/>
                <a:gd name="T44" fmla="*/ 3178 w 20000"/>
                <a:gd name="T45" fmla="*/ 8487 h 20000"/>
                <a:gd name="T46" fmla="*/ 3178 w 20000"/>
                <a:gd name="T47" fmla="*/ 7731 h 20000"/>
                <a:gd name="T48" fmla="*/ 1589 w 20000"/>
                <a:gd name="T49" fmla="*/ 7059 h 20000"/>
                <a:gd name="T50" fmla="*/ 4019 w 20000"/>
                <a:gd name="T51" fmla="*/ 5714 h 20000"/>
                <a:gd name="T52" fmla="*/ 7196 w 20000"/>
                <a:gd name="T53" fmla="*/ 5714 h 20000"/>
                <a:gd name="T54" fmla="*/ 8785 w 20000"/>
                <a:gd name="T55" fmla="*/ 4874 h 20000"/>
                <a:gd name="T56" fmla="*/ 9439 w 20000"/>
                <a:gd name="T57" fmla="*/ 3445 h 20000"/>
                <a:gd name="T58" fmla="*/ 7944 w 20000"/>
                <a:gd name="T59" fmla="*/ 2857 h 20000"/>
                <a:gd name="T60" fmla="*/ 11028 w 20000"/>
                <a:gd name="T61" fmla="*/ 588 h 20000"/>
                <a:gd name="T62" fmla="*/ 14206 w 20000"/>
                <a:gd name="T63" fmla="*/ 588 h 20000"/>
                <a:gd name="T64" fmla="*/ 14206 w 20000"/>
                <a:gd name="T65" fmla="*/ 142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4206" y="1429"/>
                  </a:moveTo>
                  <a:lnTo>
                    <a:pt x="16729" y="588"/>
                  </a:lnTo>
                  <a:lnTo>
                    <a:pt x="17383" y="588"/>
                  </a:lnTo>
                  <a:lnTo>
                    <a:pt x="18972" y="2857"/>
                  </a:lnTo>
                  <a:lnTo>
                    <a:pt x="18318" y="3445"/>
                  </a:lnTo>
                  <a:lnTo>
                    <a:pt x="18972" y="3445"/>
                  </a:lnTo>
                  <a:lnTo>
                    <a:pt x="19907" y="5714"/>
                  </a:lnTo>
                  <a:lnTo>
                    <a:pt x="17383" y="7059"/>
                  </a:lnTo>
                  <a:lnTo>
                    <a:pt x="16729" y="7731"/>
                  </a:lnTo>
                  <a:lnTo>
                    <a:pt x="15794" y="7059"/>
                  </a:lnTo>
                  <a:lnTo>
                    <a:pt x="16729" y="9160"/>
                  </a:lnTo>
                  <a:lnTo>
                    <a:pt x="16729" y="10588"/>
                  </a:lnTo>
                  <a:lnTo>
                    <a:pt x="16729" y="11345"/>
                  </a:lnTo>
                  <a:lnTo>
                    <a:pt x="16729" y="13361"/>
                  </a:lnTo>
                  <a:lnTo>
                    <a:pt x="15794" y="14202"/>
                  </a:lnTo>
                  <a:lnTo>
                    <a:pt x="15794" y="14790"/>
                  </a:lnTo>
                  <a:lnTo>
                    <a:pt x="15794" y="17059"/>
                  </a:lnTo>
                  <a:lnTo>
                    <a:pt x="13551" y="17059"/>
                  </a:lnTo>
                  <a:lnTo>
                    <a:pt x="10374" y="17647"/>
                  </a:lnTo>
                  <a:lnTo>
                    <a:pt x="8785" y="19076"/>
                  </a:lnTo>
                  <a:lnTo>
                    <a:pt x="8785" y="18487"/>
                  </a:lnTo>
                  <a:lnTo>
                    <a:pt x="7196" y="19076"/>
                  </a:lnTo>
                  <a:lnTo>
                    <a:pt x="4766" y="19916"/>
                  </a:lnTo>
                  <a:lnTo>
                    <a:pt x="3178" y="19916"/>
                  </a:lnTo>
                  <a:lnTo>
                    <a:pt x="1589" y="19916"/>
                  </a:lnTo>
                  <a:lnTo>
                    <a:pt x="3178" y="18487"/>
                  </a:lnTo>
                  <a:lnTo>
                    <a:pt x="935" y="18487"/>
                  </a:lnTo>
                  <a:lnTo>
                    <a:pt x="935" y="17647"/>
                  </a:lnTo>
                  <a:lnTo>
                    <a:pt x="2523" y="17059"/>
                  </a:lnTo>
                  <a:lnTo>
                    <a:pt x="0" y="17059"/>
                  </a:lnTo>
                  <a:lnTo>
                    <a:pt x="935" y="16218"/>
                  </a:lnTo>
                  <a:lnTo>
                    <a:pt x="2523" y="16218"/>
                  </a:lnTo>
                  <a:lnTo>
                    <a:pt x="2523" y="15630"/>
                  </a:lnTo>
                  <a:lnTo>
                    <a:pt x="3178" y="14790"/>
                  </a:lnTo>
                  <a:lnTo>
                    <a:pt x="5607" y="14202"/>
                  </a:lnTo>
                  <a:lnTo>
                    <a:pt x="6355" y="14202"/>
                  </a:lnTo>
                  <a:lnTo>
                    <a:pt x="5607" y="13361"/>
                  </a:lnTo>
                  <a:lnTo>
                    <a:pt x="4766" y="14202"/>
                  </a:lnTo>
                  <a:lnTo>
                    <a:pt x="3178" y="14202"/>
                  </a:lnTo>
                  <a:lnTo>
                    <a:pt x="4019" y="13361"/>
                  </a:lnTo>
                  <a:lnTo>
                    <a:pt x="4766" y="11933"/>
                  </a:lnTo>
                  <a:lnTo>
                    <a:pt x="5607" y="11345"/>
                  </a:lnTo>
                  <a:lnTo>
                    <a:pt x="3178" y="10588"/>
                  </a:lnTo>
                  <a:lnTo>
                    <a:pt x="1589" y="9160"/>
                  </a:lnTo>
                  <a:lnTo>
                    <a:pt x="3178" y="8487"/>
                  </a:lnTo>
                  <a:lnTo>
                    <a:pt x="4019" y="8487"/>
                  </a:lnTo>
                  <a:lnTo>
                    <a:pt x="3178" y="7731"/>
                  </a:lnTo>
                  <a:lnTo>
                    <a:pt x="2523" y="6303"/>
                  </a:lnTo>
                  <a:lnTo>
                    <a:pt x="1589" y="7059"/>
                  </a:lnTo>
                  <a:lnTo>
                    <a:pt x="2523" y="5714"/>
                  </a:lnTo>
                  <a:lnTo>
                    <a:pt x="4019" y="5714"/>
                  </a:lnTo>
                  <a:lnTo>
                    <a:pt x="5607" y="6303"/>
                  </a:lnTo>
                  <a:lnTo>
                    <a:pt x="7196" y="5714"/>
                  </a:lnTo>
                  <a:lnTo>
                    <a:pt x="7944" y="5714"/>
                  </a:lnTo>
                  <a:lnTo>
                    <a:pt x="8785" y="4874"/>
                  </a:lnTo>
                  <a:lnTo>
                    <a:pt x="9439" y="4286"/>
                  </a:lnTo>
                  <a:lnTo>
                    <a:pt x="9439" y="3445"/>
                  </a:lnTo>
                  <a:lnTo>
                    <a:pt x="7196" y="3445"/>
                  </a:lnTo>
                  <a:lnTo>
                    <a:pt x="7944" y="2857"/>
                  </a:lnTo>
                  <a:lnTo>
                    <a:pt x="8785" y="2017"/>
                  </a:lnTo>
                  <a:lnTo>
                    <a:pt x="11028" y="588"/>
                  </a:lnTo>
                  <a:lnTo>
                    <a:pt x="12617" y="0"/>
                  </a:lnTo>
                  <a:lnTo>
                    <a:pt x="14206" y="588"/>
                  </a:lnTo>
                  <a:lnTo>
                    <a:pt x="12617" y="2017"/>
                  </a:lnTo>
                  <a:lnTo>
                    <a:pt x="14206" y="1429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579" y="1852"/>
              <a:ext cx="126" cy="220"/>
            </a:xfrm>
            <a:custGeom>
              <a:avLst/>
              <a:gdLst>
                <a:gd name="T0" fmla="*/ 4304 w 20000"/>
                <a:gd name="T1" fmla="*/ 19345 h 20000"/>
                <a:gd name="T2" fmla="*/ 6456 w 20000"/>
                <a:gd name="T3" fmla="*/ 18727 h 20000"/>
                <a:gd name="T4" fmla="*/ 10253 w 20000"/>
                <a:gd name="T5" fmla="*/ 18473 h 20000"/>
                <a:gd name="T6" fmla="*/ 14114 w 20000"/>
                <a:gd name="T7" fmla="*/ 18109 h 20000"/>
                <a:gd name="T8" fmla="*/ 17785 w 20000"/>
                <a:gd name="T9" fmla="*/ 18109 h 20000"/>
                <a:gd name="T10" fmla="*/ 16709 w 20000"/>
                <a:gd name="T11" fmla="*/ 16873 h 20000"/>
                <a:gd name="T12" fmla="*/ 17785 w 20000"/>
                <a:gd name="T13" fmla="*/ 16255 h 20000"/>
                <a:gd name="T14" fmla="*/ 19937 w 20000"/>
                <a:gd name="T15" fmla="*/ 14400 h 20000"/>
                <a:gd name="T16" fmla="*/ 16709 w 20000"/>
                <a:gd name="T17" fmla="*/ 13782 h 20000"/>
                <a:gd name="T18" fmla="*/ 15633 w 20000"/>
                <a:gd name="T19" fmla="*/ 13527 h 20000"/>
                <a:gd name="T20" fmla="*/ 15190 w 20000"/>
                <a:gd name="T21" fmla="*/ 11964 h 20000"/>
                <a:gd name="T22" fmla="*/ 15190 w 20000"/>
                <a:gd name="T23" fmla="*/ 10727 h 20000"/>
                <a:gd name="T24" fmla="*/ 11329 w 20000"/>
                <a:gd name="T25" fmla="*/ 8000 h 20000"/>
                <a:gd name="T26" fmla="*/ 6456 w 20000"/>
                <a:gd name="T27" fmla="*/ 6400 h 20000"/>
                <a:gd name="T28" fmla="*/ 7532 w 20000"/>
                <a:gd name="T29" fmla="*/ 6145 h 20000"/>
                <a:gd name="T30" fmla="*/ 8101 w 20000"/>
                <a:gd name="T31" fmla="*/ 5527 h 20000"/>
                <a:gd name="T32" fmla="*/ 10696 w 20000"/>
                <a:gd name="T33" fmla="*/ 3091 h 20000"/>
                <a:gd name="T34" fmla="*/ 6456 w 20000"/>
                <a:gd name="T35" fmla="*/ 2473 h 20000"/>
                <a:gd name="T36" fmla="*/ 5380 w 20000"/>
                <a:gd name="T37" fmla="*/ 2109 h 20000"/>
                <a:gd name="T38" fmla="*/ 7532 w 20000"/>
                <a:gd name="T39" fmla="*/ 873 h 20000"/>
                <a:gd name="T40" fmla="*/ 5380 w 20000"/>
                <a:gd name="T41" fmla="*/ 255 h 20000"/>
                <a:gd name="T42" fmla="*/ 2785 w 20000"/>
                <a:gd name="T43" fmla="*/ 1236 h 20000"/>
                <a:gd name="T44" fmla="*/ 2152 w 20000"/>
                <a:gd name="T45" fmla="*/ 1855 h 20000"/>
                <a:gd name="T46" fmla="*/ 633 w 20000"/>
                <a:gd name="T47" fmla="*/ 3091 h 20000"/>
                <a:gd name="T48" fmla="*/ 1076 w 20000"/>
                <a:gd name="T49" fmla="*/ 3964 h 20000"/>
                <a:gd name="T50" fmla="*/ 1076 w 20000"/>
                <a:gd name="T51" fmla="*/ 5200 h 20000"/>
                <a:gd name="T52" fmla="*/ 1076 w 20000"/>
                <a:gd name="T53" fmla="*/ 5818 h 20000"/>
                <a:gd name="T54" fmla="*/ 1076 w 20000"/>
                <a:gd name="T55" fmla="*/ 8000 h 20000"/>
                <a:gd name="T56" fmla="*/ 1709 w 20000"/>
                <a:gd name="T57" fmla="*/ 6764 h 20000"/>
                <a:gd name="T58" fmla="*/ 3228 w 20000"/>
                <a:gd name="T59" fmla="*/ 7382 h 20000"/>
                <a:gd name="T60" fmla="*/ 2152 w 20000"/>
                <a:gd name="T61" fmla="*/ 9236 h 20000"/>
                <a:gd name="T62" fmla="*/ 4873 w 20000"/>
                <a:gd name="T63" fmla="*/ 9236 h 20000"/>
                <a:gd name="T64" fmla="*/ 7532 w 20000"/>
                <a:gd name="T65" fmla="*/ 8873 h 20000"/>
                <a:gd name="T66" fmla="*/ 6456 w 20000"/>
                <a:gd name="T67" fmla="*/ 9855 h 20000"/>
                <a:gd name="T68" fmla="*/ 7532 w 20000"/>
                <a:gd name="T69" fmla="*/ 11091 h 20000"/>
                <a:gd name="T70" fmla="*/ 7532 w 20000"/>
                <a:gd name="T71" fmla="*/ 12291 h 20000"/>
                <a:gd name="T72" fmla="*/ 5949 w 20000"/>
                <a:gd name="T73" fmla="*/ 12909 h 20000"/>
                <a:gd name="T74" fmla="*/ 3228 w 20000"/>
                <a:gd name="T75" fmla="*/ 13782 h 20000"/>
                <a:gd name="T76" fmla="*/ 4873 w 20000"/>
                <a:gd name="T77" fmla="*/ 13782 h 20000"/>
                <a:gd name="T78" fmla="*/ 2152 w 20000"/>
                <a:gd name="T79" fmla="*/ 16000 h 20000"/>
                <a:gd name="T80" fmla="*/ 3797 w 20000"/>
                <a:gd name="T81" fmla="*/ 16255 h 20000"/>
                <a:gd name="T82" fmla="*/ 6456 w 20000"/>
                <a:gd name="T83" fmla="*/ 16873 h 20000"/>
                <a:gd name="T84" fmla="*/ 7025 w 20000"/>
                <a:gd name="T85" fmla="*/ 17491 h 20000"/>
                <a:gd name="T86" fmla="*/ 3797 w 20000"/>
                <a:gd name="T87" fmla="*/ 17855 h 20000"/>
                <a:gd name="T88" fmla="*/ 633 w 20000"/>
                <a:gd name="T89" fmla="*/ 1967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709" y="19964"/>
                  </a:moveTo>
                  <a:lnTo>
                    <a:pt x="4304" y="19345"/>
                  </a:lnTo>
                  <a:lnTo>
                    <a:pt x="5380" y="19345"/>
                  </a:lnTo>
                  <a:lnTo>
                    <a:pt x="6456" y="18727"/>
                  </a:lnTo>
                  <a:lnTo>
                    <a:pt x="8101" y="18473"/>
                  </a:lnTo>
                  <a:lnTo>
                    <a:pt x="10253" y="18473"/>
                  </a:lnTo>
                  <a:lnTo>
                    <a:pt x="13038" y="18109"/>
                  </a:lnTo>
                  <a:lnTo>
                    <a:pt x="14114" y="18109"/>
                  </a:lnTo>
                  <a:lnTo>
                    <a:pt x="16266" y="18473"/>
                  </a:lnTo>
                  <a:lnTo>
                    <a:pt x="17785" y="18109"/>
                  </a:lnTo>
                  <a:lnTo>
                    <a:pt x="18861" y="17236"/>
                  </a:lnTo>
                  <a:lnTo>
                    <a:pt x="16709" y="16873"/>
                  </a:lnTo>
                  <a:lnTo>
                    <a:pt x="17278" y="16618"/>
                  </a:lnTo>
                  <a:lnTo>
                    <a:pt x="17785" y="16255"/>
                  </a:lnTo>
                  <a:lnTo>
                    <a:pt x="18861" y="16000"/>
                  </a:lnTo>
                  <a:lnTo>
                    <a:pt x="19937" y="14400"/>
                  </a:lnTo>
                  <a:lnTo>
                    <a:pt x="17785" y="13527"/>
                  </a:lnTo>
                  <a:lnTo>
                    <a:pt x="16709" y="13782"/>
                  </a:lnTo>
                  <a:lnTo>
                    <a:pt x="16266" y="14145"/>
                  </a:lnTo>
                  <a:lnTo>
                    <a:pt x="15633" y="13527"/>
                  </a:lnTo>
                  <a:lnTo>
                    <a:pt x="16266" y="13200"/>
                  </a:lnTo>
                  <a:lnTo>
                    <a:pt x="15190" y="11964"/>
                  </a:lnTo>
                  <a:lnTo>
                    <a:pt x="15633" y="11964"/>
                  </a:lnTo>
                  <a:lnTo>
                    <a:pt x="15190" y="10727"/>
                  </a:lnTo>
                  <a:lnTo>
                    <a:pt x="13038" y="9855"/>
                  </a:lnTo>
                  <a:lnTo>
                    <a:pt x="11329" y="8000"/>
                  </a:lnTo>
                  <a:lnTo>
                    <a:pt x="8608" y="6400"/>
                  </a:lnTo>
                  <a:lnTo>
                    <a:pt x="6456" y="6400"/>
                  </a:lnTo>
                  <a:lnTo>
                    <a:pt x="7532" y="6145"/>
                  </a:lnTo>
                  <a:lnTo>
                    <a:pt x="8608" y="5818"/>
                  </a:lnTo>
                  <a:lnTo>
                    <a:pt x="8101" y="5527"/>
                  </a:lnTo>
                  <a:lnTo>
                    <a:pt x="9620" y="3964"/>
                  </a:lnTo>
                  <a:lnTo>
                    <a:pt x="10696" y="3091"/>
                  </a:lnTo>
                  <a:lnTo>
                    <a:pt x="10253" y="2473"/>
                  </a:lnTo>
                  <a:lnTo>
                    <a:pt x="6456" y="2473"/>
                  </a:lnTo>
                  <a:lnTo>
                    <a:pt x="4873" y="2727"/>
                  </a:lnTo>
                  <a:lnTo>
                    <a:pt x="5380" y="2109"/>
                  </a:lnTo>
                  <a:lnTo>
                    <a:pt x="5380" y="1855"/>
                  </a:lnTo>
                  <a:lnTo>
                    <a:pt x="7532" y="873"/>
                  </a:lnTo>
                  <a:lnTo>
                    <a:pt x="7532" y="0"/>
                  </a:lnTo>
                  <a:lnTo>
                    <a:pt x="5380" y="255"/>
                  </a:lnTo>
                  <a:lnTo>
                    <a:pt x="3228" y="0"/>
                  </a:lnTo>
                  <a:lnTo>
                    <a:pt x="2785" y="1236"/>
                  </a:lnTo>
                  <a:lnTo>
                    <a:pt x="2152" y="1236"/>
                  </a:lnTo>
                  <a:lnTo>
                    <a:pt x="2152" y="1855"/>
                  </a:lnTo>
                  <a:lnTo>
                    <a:pt x="1076" y="2109"/>
                  </a:lnTo>
                  <a:lnTo>
                    <a:pt x="633" y="3091"/>
                  </a:lnTo>
                  <a:lnTo>
                    <a:pt x="1709" y="3345"/>
                  </a:lnTo>
                  <a:lnTo>
                    <a:pt x="1076" y="3964"/>
                  </a:lnTo>
                  <a:lnTo>
                    <a:pt x="0" y="4582"/>
                  </a:lnTo>
                  <a:lnTo>
                    <a:pt x="1076" y="5200"/>
                  </a:lnTo>
                  <a:lnTo>
                    <a:pt x="2152" y="4909"/>
                  </a:lnTo>
                  <a:lnTo>
                    <a:pt x="1076" y="5818"/>
                  </a:lnTo>
                  <a:lnTo>
                    <a:pt x="1076" y="7018"/>
                  </a:lnTo>
                  <a:lnTo>
                    <a:pt x="1076" y="8000"/>
                  </a:lnTo>
                  <a:lnTo>
                    <a:pt x="1709" y="6764"/>
                  </a:lnTo>
                  <a:lnTo>
                    <a:pt x="3228" y="6764"/>
                  </a:lnTo>
                  <a:lnTo>
                    <a:pt x="3228" y="7382"/>
                  </a:lnTo>
                  <a:lnTo>
                    <a:pt x="3228" y="7636"/>
                  </a:lnTo>
                  <a:lnTo>
                    <a:pt x="2152" y="9236"/>
                  </a:lnTo>
                  <a:lnTo>
                    <a:pt x="3228" y="9491"/>
                  </a:lnTo>
                  <a:lnTo>
                    <a:pt x="4873" y="9236"/>
                  </a:lnTo>
                  <a:lnTo>
                    <a:pt x="6456" y="8873"/>
                  </a:lnTo>
                  <a:lnTo>
                    <a:pt x="7532" y="8873"/>
                  </a:lnTo>
                  <a:lnTo>
                    <a:pt x="6456" y="9491"/>
                  </a:lnTo>
                  <a:lnTo>
                    <a:pt x="6456" y="9855"/>
                  </a:lnTo>
                  <a:lnTo>
                    <a:pt x="7025" y="11091"/>
                  </a:lnTo>
                  <a:lnTo>
                    <a:pt x="7532" y="11091"/>
                  </a:lnTo>
                  <a:lnTo>
                    <a:pt x="7532" y="11345"/>
                  </a:lnTo>
                  <a:lnTo>
                    <a:pt x="7532" y="12291"/>
                  </a:lnTo>
                  <a:lnTo>
                    <a:pt x="8101" y="12909"/>
                  </a:lnTo>
                  <a:lnTo>
                    <a:pt x="5949" y="12909"/>
                  </a:lnTo>
                  <a:lnTo>
                    <a:pt x="3797" y="13527"/>
                  </a:lnTo>
                  <a:lnTo>
                    <a:pt x="3228" y="13782"/>
                  </a:lnTo>
                  <a:lnTo>
                    <a:pt x="3797" y="13782"/>
                  </a:lnTo>
                  <a:lnTo>
                    <a:pt x="4873" y="13782"/>
                  </a:lnTo>
                  <a:lnTo>
                    <a:pt x="4873" y="14764"/>
                  </a:lnTo>
                  <a:lnTo>
                    <a:pt x="2152" y="16000"/>
                  </a:lnTo>
                  <a:lnTo>
                    <a:pt x="2785" y="16618"/>
                  </a:lnTo>
                  <a:lnTo>
                    <a:pt x="3797" y="16255"/>
                  </a:lnTo>
                  <a:lnTo>
                    <a:pt x="4304" y="16618"/>
                  </a:lnTo>
                  <a:lnTo>
                    <a:pt x="6456" y="16873"/>
                  </a:lnTo>
                  <a:lnTo>
                    <a:pt x="8101" y="16618"/>
                  </a:lnTo>
                  <a:lnTo>
                    <a:pt x="7025" y="17491"/>
                  </a:lnTo>
                  <a:lnTo>
                    <a:pt x="4873" y="17491"/>
                  </a:lnTo>
                  <a:lnTo>
                    <a:pt x="3797" y="17855"/>
                  </a:lnTo>
                  <a:lnTo>
                    <a:pt x="2152" y="19055"/>
                  </a:lnTo>
                  <a:lnTo>
                    <a:pt x="633" y="19673"/>
                  </a:lnTo>
                  <a:lnTo>
                    <a:pt x="1709" y="19964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322" y="1615"/>
              <a:ext cx="159" cy="99"/>
            </a:xfrm>
            <a:custGeom>
              <a:avLst/>
              <a:gdLst>
                <a:gd name="T0" fmla="*/ 11407 w 20000"/>
                <a:gd name="T1" fmla="*/ 19113 h 20000"/>
                <a:gd name="T2" fmla="*/ 14472 w 20000"/>
                <a:gd name="T3" fmla="*/ 16371 h 20000"/>
                <a:gd name="T4" fmla="*/ 17839 w 20000"/>
                <a:gd name="T5" fmla="*/ 14435 h 20000"/>
                <a:gd name="T6" fmla="*/ 19095 w 20000"/>
                <a:gd name="T7" fmla="*/ 12258 h 20000"/>
                <a:gd name="T8" fmla="*/ 19950 w 20000"/>
                <a:gd name="T9" fmla="*/ 9516 h 20000"/>
                <a:gd name="T10" fmla="*/ 18241 w 20000"/>
                <a:gd name="T11" fmla="*/ 5484 h 20000"/>
                <a:gd name="T12" fmla="*/ 18241 w 20000"/>
                <a:gd name="T13" fmla="*/ 3548 h 20000"/>
                <a:gd name="T14" fmla="*/ 18241 w 20000"/>
                <a:gd name="T15" fmla="*/ 2177 h 20000"/>
                <a:gd name="T16" fmla="*/ 15678 w 20000"/>
                <a:gd name="T17" fmla="*/ 806 h 20000"/>
                <a:gd name="T18" fmla="*/ 14824 w 20000"/>
                <a:gd name="T19" fmla="*/ 2742 h 20000"/>
                <a:gd name="T20" fmla="*/ 13618 w 20000"/>
                <a:gd name="T21" fmla="*/ 2742 h 20000"/>
                <a:gd name="T22" fmla="*/ 11407 w 20000"/>
                <a:gd name="T23" fmla="*/ 2742 h 20000"/>
                <a:gd name="T24" fmla="*/ 11055 w 20000"/>
                <a:gd name="T25" fmla="*/ 4113 h 20000"/>
                <a:gd name="T26" fmla="*/ 9347 w 20000"/>
                <a:gd name="T27" fmla="*/ 3548 h 20000"/>
                <a:gd name="T28" fmla="*/ 8894 w 20000"/>
                <a:gd name="T29" fmla="*/ 5484 h 20000"/>
                <a:gd name="T30" fmla="*/ 7638 w 20000"/>
                <a:gd name="T31" fmla="*/ 3548 h 20000"/>
                <a:gd name="T32" fmla="*/ 7186 w 20000"/>
                <a:gd name="T33" fmla="*/ 6210 h 20000"/>
                <a:gd name="T34" fmla="*/ 5930 w 20000"/>
                <a:gd name="T35" fmla="*/ 7581 h 20000"/>
                <a:gd name="T36" fmla="*/ 5930 w 20000"/>
                <a:gd name="T37" fmla="*/ 2742 h 20000"/>
                <a:gd name="T38" fmla="*/ 2915 w 20000"/>
                <a:gd name="T39" fmla="*/ 1371 h 20000"/>
                <a:gd name="T40" fmla="*/ 2915 w 20000"/>
                <a:gd name="T41" fmla="*/ 3548 h 20000"/>
                <a:gd name="T42" fmla="*/ 1709 w 20000"/>
                <a:gd name="T43" fmla="*/ 3548 h 20000"/>
                <a:gd name="T44" fmla="*/ 2060 w 20000"/>
                <a:gd name="T45" fmla="*/ 4839 h 20000"/>
                <a:gd name="T46" fmla="*/ 854 w 20000"/>
                <a:gd name="T47" fmla="*/ 4839 h 20000"/>
                <a:gd name="T48" fmla="*/ 1206 w 20000"/>
                <a:gd name="T49" fmla="*/ 6855 h 20000"/>
                <a:gd name="T50" fmla="*/ 4623 w 20000"/>
                <a:gd name="T51" fmla="*/ 6855 h 20000"/>
                <a:gd name="T52" fmla="*/ 4623 w 20000"/>
                <a:gd name="T53" fmla="*/ 8952 h 20000"/>
                <a:gd name="T54" fmla="*/ 4623 w 20000"/>
                <a:gd name="T55" fmla="*/ 9516 h 20000"/>
                <a:gd name="T56" fmla="*/ 352 w 20000"/>
                <a:gd name="T57" fmla="*/ 10323 h 20000"/>
                <a:gd name="T58" fmla="*/ 3417 w 20000"/>
                <a:gd name="T59" fmla="*/ 10887 h 20000"/>
                <a:gd name="T60" fmla="*/ 4271 w 20000"/>
                <a:gd name="T61" fmla="*/ 14435 h 20000"/>
                <a:gd name="T62" fmla="*/ 2563 w 20000"/>
                <a:gd name="T63" fmla="*/ 15806 h 20000"/>
                <a:gd name="T64" fmla="*/ 5930 w 20000"/>
                <a:gd name="T65" fmla="*/ 17177 h 20000"/>
                <a:gd name="T66" fmla="*/ 9698 w 20000"/>
                <a:gd name="T67" fmla="*/ 1991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9698" y="19919"/>
                  </a:moveTo>
                  <a:lnTo>
                    <a:pt x="11407" y="19113"/>
                  </a:lnTo>
                  <a:lnTo>
                    <a:pt x="13116" y="17742"/>
                  </a:lnTo>
                  <a:lnTo>
                    <a:pt x="14472" y="16371"/>
                  </a:lnTo>
                  <a:lnTo>
                    <a:pt x="16181" y="15000"/>
                  </a:lnTo>
                  <a:lnTo>
                    <a:pt x="17839" y="14435"/>
                  </a:lnTo>
                  <a:lnTo>
                    <a:pt x="18241" y="13065"/>
                  </a:lnTo>
                  <a:lnTo>
                    <a:pt x="19095" y="12258"/>
                  </a:lnTo>
                  <a:lnTo>
                    <a:pt x="19548" y="10323"/>
                  </a:lnTo>
                  <a:lnTo>
                    <a:pt x="19950" y="9516"/>
                  </a:lnTo>
                  <a:lnTo>
                    <a:pt x="19950" y="8226"/>
                  </a:lnTo>
                  <a:lnTo>
                    <a:pt x="18241" y="5484"/>
                  </a:lnTo>
                  <a:lnTo>
                    <a:pt x="17839" y="5484"/>
                  </a:lnTo>
                  <a:lnTo>
                    <a:pt x="18241" y="3548"/>
                  </a:lnTo>
                  <a:lnTo>
                    <a:pt x="17387" y="3548"/>
                  </a:lnTo>
                  <a:lnTo>
                    <a:pt x="18241" y="2177"/>
                  </a:lnTo>
                  <a:lnTo>
                    <a:pt x="16181" y="2742"/>
                  </a:lnTo>
                  <a:lnTo>
                    <a:pt x="15678" y="806"/>
                  </a:lnTo>
                  <a:lnTo>
                    <a:pt x="14824" y="1371"/>
                  </a:lnTo>
                  <a:lnTo>
                    <a:pt x="14824" y="2742"/>
                  </a:lnTo>
                  <a:lnTo>
                    <a:pt x="14472" y="3548"/>
                  </a:lnTo>
                  <a:lnTo>
                    <a:pt x="13618" y="2742"/>
                  </a:lnTo>
                  <a:lnTo>
                    <a:pt x="12764" y="4113"/>
                  </a:lnTo>
                  <a:lnTo>
                    <a:pt x="11407" y="2742"/>
                  </a:lnTo>
                  <a:lnTo>
                    <a:pt x="11910" y="4839"/>
                  </a:lnTo>
                  <a:lnTo>
                    <a:pt x="11055" y="4113"/>
                  </a:lnTo>
                  <a:lnTo>
                    <a:pt x="10201" y="2742"/>
                  </a:lnTo>
                  <a:lnTo>
                    <a:pt x="9347" y="3548"/>
                  </a:lnTo>
                  <a:lnTo>
                    <a:pt x="9347" y="4839"/>
                  </a:lnTo>
                  <a:lnTo>
                    <a:pt x="8894" y="5484"/>
                  </a:lnTo>
                  <a:lnTo>
                    <a:pt x="8040" y="2742"/>
                  </a:lnTo>
                  <a:lnTo>
                    <a:pt x="7638" y="3548"/>
                  </a:lnTo>
                  <a:lnTo>
                    <a:pt x="7638" y="6210"/>
                  </a:lnTo>
                  <a:lnTo>
                    <a:pt x="7186" y="6210"/>
                  </a:lnTo>
                  <a:lnTo>
                    <a:pt x="6784" y="5484"/>
                  </a:lnTo>
                  <a:lnTo>
                    <a:pt x="5930" y="7581"/>
                  </a:lnTo>
                  <a:lnTo>
                    <a:pt x="5477" y="5484"/>
                  </a:lnTo>
                  <a:lnTo>
                    <a:pt x="5930" y="2742"/>
                  </a:lnTo>
                  <a:lnTo>
                    <a:pt x="4271" y="0"/>
                  </a:lnTo>
                  <a:lnTo>
                    <a:pt x="2915" y="1371"/>
                  </a:lnTo>
                  <a:lnTo>
                    <a:pt x="3769" y="3548"/>
                  </a:lnTo>
                  <a:lnTo>
                    <a:pt x="2915" y="3548"/>
                  </a:lnTo>
                  <a:lnTo>
                    <a:pt x="2060" y="2177"/>
                  </a:lnTo>
                  <a:lnTo>
                    <a:pt x="1709" y="3548"/>
                  </a:lnTo>
                  <a:lnTo>
                    <a:pt x="1206" y="4113"/>
                  </a:lnTo>
                  <a:lnTo>
                    <a:pt x="2060" y="4839"/>
                  </a:lnTo>
                  <a:lnTo>
                    <a:pt x="1709" y="5484"/>
                  </a:lnTo>
                  <a:lnTo>
                    <a:pt x="854" y="4839"/>
                  </a:lnTo>
                  <a:lnTo>
                    <a:pt x="0" y="6210"/>
                  </a:lnTo>
                  <a:lnTo>
                    <a:pt x="1206" y="6855"/>
                  </a:lnTo>
                  <a:lnTo>
                    <a:pt x="2915" y="5484"/>
                  </a:lnTo>
                  <a:lnTo>
                    <a:pt x="4623" y="6855"/>
                  </a:lnTo>
                  <a:lnTo>
                    <a:pt x="3769" y="8226"/>
                  </a:lnTo>
                  <a:lnTo>
                    <a:pt x="4623" y="8952"/>
                  </a:lnTo>
                  <a:lnTo>
                    <a:pt x="5126" y="8952"/>
                  </a:lnTo>
                  <a:lnTo>
                    <a:pt x="4623" y="9516"/>
                  </a:lnTo>
                  <a:lnTo>
                    <a:pt x="2563" y="9516"/>
                  </a:lnTo>
                  <a:lnTo>
                    <a:pt x="352" y="10323"/>
                  </a:lnTo>
                  <a:lnTo>
                    <a:pt x="854" y="10887"/>
                  </a:lnTo>
                  <a:lnTo>
                    <a:pt x="3417" y="10887"/>
                  </a:lnTo>
                  <a:lnTo>
                    <a:pt x="3417" y="13065"/>
                  </a:lnTo>
                  <a:lnTo>
                    <a:pt x="4271" y="14435"/>
                  </a:lnTo>
                  <a:lnTo>
                    <a:pt x="2915" y="15806"/>
                  </a:lnTo>
                  <a:lnTo>
                    <a:pt x="2563" y="15806"/>
                  </a:lnTo>
                  <a:lnTo>
                    <a:pt x="2563" y="17177"/>
                  </a:lnTo>
                  <a:lnTo>
                    <a:pt x="5930" y="17177"/>
                  </a:lnTo>
                  <a:lnTo>
                    <a:pt x="7186" y="18548"/>
                  </a:lnTo>
                  <a:lnTo>
                    <a:pt x="9698" y="19919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4683" y="3272"/>
              <a:ext cx="717" cy="647"/>
            </a:xfrm>
            <a:custGeom>
              <a:avLst/>
              <a:gdLst>
                <a:gd name="T0" fmla="*/ 15538 w 20000"/>
                <a:gd name="T1" fmla="*/ 19059 h 20000"/>
                <a:gd name="T2" fmla="*/ 17713 w 20000"/>
                <a:gd name="T3" fmla="*/ 16547 h 20000"/>
                <a:gd name="T4" fmla="*/ 18851 w 20000"/>
                <a:gd name="T5" fmla="*/ 14752 h 20000"/>
                <a:gd name="T6" fmla="*/ 19900 w 20000"/>
                <a:gd name="T7" fmla="*/ 11609 h 20000"/>
                <a:gd name="T8" fmla="*/ 19799 w 20000"/>
                <a:gd name="T9" fmla="*/ 9418 h 20000"/>
                <a:gd name="T10" fmla="*/ 18929 w 20000"/>
                <a:gd name="T11" fmla="*/ 8255 h 20000"/>
                <a:gd name="T12" fmla="*/ 18740 w 20000"/>
                <a:gd name="T13" fmla="*/ 7327 h 20000"/>
                <a:gd name="T14" fmla="*/ 18282 w 20000"/>
                <a:gd name="T15" fmla="*/ 6584 h 20000"/>
                <a:gd name="T16" fmla="*/ 17903 w 20000"/>
                <a:gd name="T17" fmla="*/ 5743 h 20000"/>
                <a:gd name="T18" fmla="*/ 17156 w 20000"/>
                <a:gd name="T19" fmla="*/ 4901 h 20000"/>
                <a:gd name="T20" fmla="*/ 16854 w 20000"/>
                <a:gd name="T21" fmla="*/ 3354 h 20000"/>
                <a:gd name="T22" fmla="*/ 16207 w 20000"/>
                <a:gd name="T23" fmla="*/ 2389 h 20000"/>
                <a:gd name="T24" fmla="*/ 15906 w 20000"/>
                <a:gd name="T25" fmla="*/ 953 h 20000"/>
                <a:gd name="T26" fmla="*/ 15728 w 20000"/>
                <a:gd name="T27" fmla="*/ 0 h 20000"/>
                <a:gd name="T28" fmla="*/ 15259 w 20000"/>
                <a:gd name="T29" fmla="*/ 1163 h 20000"/>
                <a:gd name="T30" fmla="*/ 14780 w 20000"/>
                <a:gd name="T31" fmla="*/ 3564 h 20000"/>
                <a:gd name="T32" fmla="*/ 13642 w 20000"/>
                <a:gd name="T33" fmla="*/ 3775 h 20000"/>
                <a:gd name="T34" fmla="*/ 12214 w 20000"/>
                <a:gd name="T35" fmla="*/ 2809 h 20000"/>
                <a:gd name="T36" fmla="*/ 12326 w 20000"/>
                <a:gd name="T37" fmla="*/ 1460 h 20000"/>
                <a:gd name="T38" fmla="*/ 12783 w 20000"/>
                <a:gd name="T39" fmla="*/ 953 h 20000"/>
                <a:gd name="T40" fmla="*/ 12404 w 20000"/>
                <a:gd name="T41" fmla="*/ 953 h 20000"/>
                <a:gd name="T42" fmla="*/ 11378 w 20000"/>
                <a:gd name="T43" fmla="*/ 743 h 20000"/>
                <a:gd name="T44" fmla="*/ 10519 w 20000"/>
                <a:gd name="T45" fmla="*/ 210 h 20000"/>
                <a:gd name="T46" fmla="*/ 10519 w 20000"/>
                <a:gd name="T47" fmla="*/ 842 h 20000"/>
                <a:gd name="T48" fmla="*/ 9281 w 20000"/>
                <a:gd name="T49" fmla="*/ 1262 h 20000"/>
                <a:gd name="T50" fmla="*/ 9091 w 20000"/>
                <a:gd name="T51" fmla="*/ 2512 h 20000"/>
                <a:gd name="T52" fmla="*/ 8634 w 20000"/>
                <a:gd name="T53" fmla="*/ 2512 h 20000"/>
                <a:gd name="T54" fmla="*/ 7875 w 20000"/>
                <a:gd name="T55" fmla="*/ 1881 h 20000"/>
                <a:gd name="T56" fmla="*/ 7117 w 20000"/>
                <a:gd name="T57" fmla="*/ 2302 h 20000"/>
                <a:gd name="T58" fmla="*/ 6637 w 20000"/>
                <a:gd name="T59" fmla="*/ 2599 h 20000"/>
                <a:gd name="T60" fmla="*/ 6369 w 20000"/>
                <a:gd name="T61" fmla="*/ 3354 h 20000"/>
                <a:gd name="T62" fmla="*/ 5990 w 20000"/>
                <a:gd name="T63" fmla="*/ 3144 h 20000"/>
                <a:gd name="T64" fmla="*/ 5878 w 20000"/>
                <a:gd name="T65" fmla="*/ 3973 h 20000"/>
                <a:gd name="T66" fmla="*/ 5120 w 20000"/>
                <a:gd name="T67" fmla="*/ 3973 h 20000"/>
                <a:gd name="T68" fmla="*/ 3692 w 20000"/>
                <a:gd name="T69" fmla="*/ 5532 h 20000"/>
                <a:gd name="T70" fmla="*/ 2298 w 20000"/>
                <a:gd name="T71" fmla="*/ 5953 h 20000"/>
                <a:gd name="T72" fmla="*/ 781 w 20000"/>
                <a:gd name="T73" fmla="*/ 7005 h 20000"/>
                <a:gd name="T74" fmla="*/ 301 w 20000"/>
                <a:gd name="T75" fmla="*/ 8045 h 20000"/>
                <a:gd name="T76" fmla="*/ 402 w 20000"/>
                <a:gd name="T77" fmla="*/ 9418 h 20000"/>
                <a:gd name="T78" fmla="*/ 301 w 20000"/>
                <a:gd name="T79" fmla="*/ 9728 h 20000"/>
                <a:gd name="T80" fmla="*/ 402 w 20000"/>
                <a:gd name="T81" fmla="*/ 10470 h 20000"/>
                <a:gd name="T82" fmla="*/ 669 w 20000"/>
                <a:gd name="T83" fmla="*/ 13069 h 20000"/>
                <a:gd name="T84" fmla="*/ 212 w 20000"/>
                <a:gd name="T85" fmla="*/ 14653 h 20000"/>
                <a:gd name="T86" fmla="*/ 781 w 20000"/>
                <a:gd name="T87" fmla="*/ 15705 h 20000"/>
                <a:gd name="T88" fmla="*/ 2186 w 20000"/>
                <a:gd name="T89" fmla="*/ 15161 h 20000"/>
                <a:gd name="T90" fmla="*/ 3804 w 20000"/>
                <a:gd name="T91" fmla="*/ 15074 h 20000"/>
                <a:gd name="T92" fmla="*/ 4752 w 20000"/>
                <a:gd name="T93" fmla="*/ 14443 h 20000"/>
                <a:gd name="T94" fmla="*/ 7953 w 20000"/>
                <a:gd name="T95" fmla="*/ 13614 h 20000"/>
                <a:gd name="T96" fmla="*/ 9470 w 20000"/>
                <a:gd name="T97" fmla="*/ 14035 h 20000"/>
                <a:gd name="T98" fmla="*/ 9682 w 20000"/>
                <a:gd name="T99" fmla="*/ 14864 h 20000"/>
                <a:gd name="T100" fmla="*/ 10061 w 20000"/>
                <a:gd name="T101" fmla="*/ 16002 h 20000"/>
                <a:gd name="T102" fmla="*/ 10820 w 20000"/>
                <a:gd name="T103" fmla="*/ 15495 h 20000"/>
                <a:gd name="T104" fmla="*/ 11567 w 20000"/>
                <a:gd name="T105" fmla="*/ 14963 h 20000"/>
                <a:gd name="T106" fmla="*/ 10820 w 20000"/>
                <a:gd name="T107" fmla="*/ 16337 h 20000"/>
                <a:gd name="T108" fmla="*/ 11467 w 20000"/>
                <a:gd name="T109" fmla="*/ 15705 h 20000"/>
                <a:gd name="T110" fmla="*/ 11835 w 20000"/>
                <a:gd name="T111" fmla="*/ 16757 h 20000"/>
                <a:gd name="T112" fmla="*/ 11757 w 20000"/>
                <a:gd name="T113" fmla="*/ 18304 h 20000"/>
                <a:gd name="T114" fmla="*/ 12593 w 20000"/>
                <a:gd name="T115" fmla="*/ 19059 h 20000"/>
                <a:gd name="T116" fmla="*/ 14021 w 20000"/>
                <a:gd name="T117" fmla="*/ 19059 h 20000"/>
                <a:gd name="T118" fmla="*/ 14110 w 20000"/>
                <a:gd name="T119" fmla="*/ 19356 h 20000"/>
                <a:gd name="T120" fmla="*/ 14702 w 20000"/>
                <a:gd name="T121" fmla="*/ 199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00" h="20000">
                  <a:moveTo>
                    <a:pt x="14702" y="19988"/>
                  </a:moveTo>
                  <a:lnTo>
                    <a:pt x="14780" y="19777"/>
                  </a:lnTo>
                  <a:lnTo>
                    <a:pt x="14702" y="19678"/>
                  </a:lnTo>
                  <a:lnTo>
                    <a:pt x="15259" y="19356"/>
                  </a:lnTo>
                  <a:lnTo>
                    <a:pt x="15538" y="19059"/>
                  </a:lnTo>
                  <a:lnTo>
                    <a:pt x="16286" y="19059"/>
                  </a:lnTo>
                  <a:lnTo>
                    <a:pt x="16776" y="18725"/>
                  </a:lnTo>
                  <a:lnTo>
                    <a:pt x="17044" y="17884"/>
                  </a:lnTo>
                  <a:lnTo>
                    <a:pt x="17535" y="16955"/>
                  </a:lnTo>
                  <a:lnTo>
                    <a:pt x="17713" y="16547"/>
                  </a:lnTo>
                  <a:lnTo>
                    <a:pt x="18093" y="16002"/>
                  </a:lnTo>
                  <a:lnTo>
                    <a:pt x="18182" y="15705"/>
                  </a:lnTo>
                  <a:lnTo>
                    <a:pt x="18282" y="15371"/>
                  </a:lnTo>
                  <a:lnTo>
                    <a:pt x="18851" y="14864"/>
                  </a:lnTo>
                  <a:lnTo>
                    <a:pt x="18851" y="14752"/>
                  </a:lnTo>
                  <a:lnTo>
                    <a:pt x="18851" y="14653"/>
                  </a:lnTo>
                  <a:lnTo>
                    <a:pt x="19342" y="13824"/>
                  </a:lnTo>
                  <a:lnTo>
                    <a:pt x="19520" y="13069"/>
                  </a:lnTo>
                  <a:lnTo>
                    <a:pt x="19799" y="12351"/>
                  </a:lnTo>
                  <a:lnTo>
                    <a:pt x="19900" y="11609"/>
                  </a:lnTo>
                  <a:lnTo>
                    <a:pt x="19799" y="11188"/>
                  </a:lnTo>
                  <a:lnTo>
                    <a:pt x="19989" y="10347"/>
                  </a:lnTo>
                  <a:lnTo>
                    <a:pt x="19799" y="9926"/>
                  </a:lnTo>
                  <a:lnTo>
                    <a:pt x="19900" y="9629"/>
                  </a:lnTo>
                  <a:lnTo>
                    <a:pt x="19799" y="9418"/>
                  </a:lnTo>
                  <a:lnTo>
                    <a:pt x="19610" y="9208"/>
                  </a:lnTo>
                  <a:lnTo>
                    <a:pt x="19520" y="8886"/>
                  </a:lnTo>
                  <a:lnTo>
                    <a:pt x="19342" y="8676"/>
                  </a:lnTo>
                  <a:lnTo>
                    <a:pt x="19041" y="8465"/>
                  </a:lnTo>
                  <a:lnTo>
                    <a:pt x="18929" y="8255"/>
                  </a:lnTo>
                  <a:lnTo>
                    <a:pt x="19152" y="8255"/>
                  </a:lnTo>
                  <a:lnTo>
                    <a:pt x="19152" y="7748"/>
                  </a:lnTo>
                  <a:lnTo>
                    <a:pt x="19041" y="7537"/>
                  </a:lnTo>
                  <a:lnTo>
                    <a:pt x="19041" y="7624"/>
                  </a:lnTo>
                  <a:lnTo>
                    <a:pt x="18740" y="7327"/>
                  </a:lnTo>
                  <a:lnTo>
                    <a:pt x="18740" y="7748"/>
                  </a:lnTo>
                  <a:lnTo>
                    <a:pt x="18661" y="7624"/>
                  </a:lnTo>
                  <a:lnTo>
                    <a:pt x="18472" y="7005"/>
                  </a:lnTo>
                  <a:lnTo>
                    <a:pt x="18472" y="6906"/>
                  </a:lnTo>
                  <a:lnTo>
                    <a:pt x="18282" y="6584"/>
                  </a:lnTo>
                  <a:lnTo>
                    <a:pt x="18182" y="6374"/>
                  </a:lnTo>
                  <a:lnTo>
                    <a:pt x="18371" y="6287"/>
                  </a:lnTo>
                  <a:lnTo>
                    <a:pt x="18282" y="6163"/>
                  </a:lnTo>
                  <a:lnTo>
                    <a:pt x="18182" y="5953"/>
                  </a:lnTo>
                  <a:lnTo>
                    <a:pt x="17903" y="5743"/>
                  </a:lnTo>
                  <a:lnTo>
                    <a:pt x="17803" y="5743"/>
                  </a:lnTo>
                  <a:lnTo>
                    <a:pt x="17713" y="5446"/>
                  </a:lnTo>
                  <a:lnTo>
                    <a:pt x="17423" y="5446"/>
                  </a:lnTo>
                  <a:lnTo>
                    <a:pt x="17234" y="5111"/>
                  </a:lnTo>
                  <a:lnTo>
                    <a:pt x="17156" y="4901"/>
                  </a:lnTo>
                  <a:lnTo>
                    <a:pt x="17156" y="4691"/>
                  </a:lnTo>
                  <a:lnTo>
                    <a:pt x="17156" y="4394"/>
                  </a:lnTo>
                  <a:lnTo>
                    <a:pt x="17044" y="3861"/>
                  </a:lnTo>
                  <a:lnTo>
                    <a:pt x="16854" y="3564"/>
                  </a:lnTo>
                  <a:lnTo>
                    <a:pt x="16854" y="3354"/>
                  </a:lnTo>
                  <a:lnTo>
                    <a:pt x="16854" y="2599"/>
                  </a:lnTo>
                  <a:lnTo>
                    <a:pt x="16587" y="2389"/>
                  </a:lnTo>
                  <a:lnTo>
                    <a:pt x="16475" y="2092"/>
                  </a:lnTo>
                  <a:lnTo>
                    <a:pt x="16286" y="2302"/>
                  </a:lnTo>
                  <a:lnTo>
                    <a:pt x="16207" y="2389"/>
                  </a:lnTo>
                  <a:lnTo>
                    <a:pt x="16096" y="1881"/>
                  </a:lnTo>
                  <a:lnTo>
                    <a:pt x="16096" y="1349"/>
                  </a:lnTo>
                  <a:lnTo>
                    <a:pt x="16018" y="1349"/>
                  </a:lnTo>
                  <a:lnTo>
                    <a:pt x="16018" y="1052"/>
                  </a:lnTo>
                  <a:lnTo>
                    <a:pt x="15906" y="953"/>
                  </a:lnTo>
                  <a:lnTo>
                    <a:pt x="15906" y="743"/>
                  </a:lnTo>
                  <a:lnTo>
                    <a:pt x="15828" y="743"/>
                  </a:lnTo>
                  <a:lnTo>
                    <a:pt x="15828" y="334"/>
                  </a:lnTo>
                  <a:lnTo>
                    <a:pt x="15728" y="124"/>
                  </a:lnTo>
                  <a:lnTo>
                    <a:pt x="15728" y="0"/>
                  </a:lnTo>
                  <a:lnTo>
                    <a:pt x="15449" y="210"/>
                  </a:lnTo>
                  <a:lnTo>
                    <a:pt x="15349" y="842"/>
                  </a:lnTo>
                  <a:lnTo>
                    <a:pt x="15259" y="842"/>
                  </a:lnTo>
                  <a:lnTo>
                    <a:pt x="15159" y="1052"/>
                  </a:lnTo>
                  <a:lnTo>
                    <a:pt x="15259" y="1163"/>
                  </a:lnTo>
                  <a:lnTo>
                    <a:pt x="15081" y="1460"/>
                  </a:lnTo>
                  <a:lnTo>
                    <a:pt x="15159" y="1671"/>
                  </a:lnTo>
                  <a:lnTo>
                    <a:pt x="15081" y="1881"/>
                  </a:lnTo>
                  <a:lnTo>
                    <a:pt x="15081" y="2389"/>
                  </a:lnTo>
                  <a:lnTo>
                    <a:pt x="14780" y="3564"/>
                  </a:lnTo>
                  <a:lnTo>
                    <a:pt x="14512" y="4183"/>
                  </a:lnTo>
                  <a:lnTo>
                    <a:pt x="14322" y="4282"/>
                  </a:lnTo>
                  <a:lnTo>
                    <a:pt x="14110" y="4282"/>
                  </a:lnTo>
                  <a:lnTo>
                    <a:pt x="13642" y="4072"/>
                  </a:lnTo>
                  <a:lnTo>
                    <a:pt x="13642" y="3775"/>
                  </a:lnTo>
                  <a:lnTo>
                    <a:pt x="13084" y="3651"/>
                  </a:lnTo>
                  <a:lnTo>
                    <a:pt x="12593" y="3230"/>
                  </a:lnTo>
                  <a:lnTo>
                    <a:pt x="12515" y="3020"/>
                  </a:lnTo>
                  <a:lnTo>
                    <a:pt x="12326" y="2933"/>
                  </a:lnTo>
                  <a:lnTo>
                    <a:pt x="12214" y="2809"/>
                  </a:lnTo>
                  <a:lnTo>
                    <a:pt x="11946" y="2512"/>
                  </a:lnTo>
                  <a:lnTo>
                    <a:pt x="12214" y="1980"/>
                  </a:lnTo>
                  <a:lnTo>
                    <a:pt x="12214" y="1770"/>
                  </a:lnTo>
                  <a:lnTo>
                    <a:pt x="12214" y="1671"/>
                  </a:lnTo>
                  <a:lnTo>
                    <a:pt x="12326" y="1460"/>
                  </a:lnTo>
                  <a:lnTo>
                    <a:pt x="12515" y="1349"/>
                  </a:lnTo>
                  <a:lnTo>
                    <a:pt x="12515" y="1460"/>
                  </a:lnTo>
                  <a:lnTo>
                    <a:pt x="12593" y="1262"/>
                  </a:lnTo>
                  <a:lnTo>
                    <a:pt x="12593" y="1163"/>
                  </a:lnTo>
                  <a:lnTo>
                    <a:pt x="12783" y="953"/>
                  </a:lnTo>
                  <a:lnTo>
                    <a:pt x="12705" y="842"/>
                  </a:lnTo>
                  <a:lnTo>
                    <a:pt x="12593" y="743"/>
                  </a:lnTo>
                  <a:lnTo>
                    <a:pt x="12404" y="842"/>
                  </a:lnTo>
                  <a:lnTo>
                    <a:pt x="12515" y="1052"/>
                  </a:lnTo>
                  <a:lnTo>
                    <a:pt x="12404" y="953"/>
                  </a:lnTo>
                  <a:lnTo>
                    <a:pt x="12326" y="842"/>
                  </a:lnTo>
                  <a:lnTo>
                    <a:pt x="12136" y="743"/>
                  </a:lnTo>
                  <a:lnTo>
                    <a:pt x="11835" y="842"/>
                  </a:lnTo>
                  <a:lnTo>
                    <a:pt x="11645" y="743"/>
                  </a:lnTo>
                  <a:lnTo>
                    <a:pt x="11378" y="743"/>
                  </a:lnTo>
                  <a:lnTo>
                    <a:pt x="11277" y="631"/>
                  </a:lnTo>
                  <a:lnTo>
                    <a:pt x="10898" y="545"/>
                  </a:lnTo>
                  <a:lnTo>
                    <a:pt x="10820" y="334"/>
                  </a:lnTo>
                  <a:lnTo>
                    <a:pt x="10708" y="334"/>
                  </a:lnTo>
                  <a:lnTo>
                    <a:pt x="10519" y="210"/>
                  </a:lnTo>
                  <a:lnTo>
                    <a:pt x="10329" y="210"/>
                  </a:lnTo>
                  <a:lnTo>
                    <a:pt x="10441" y="421"/>
                  </a:lnTo>
                  <a:lnTo>
                    <a:pt x="10519" y="421"/>
                  </a:lnTo>
                  <a:lnTo>
                    <a:pt x="10630" y="842"/>
                  </a:lnTo>
                  <a:lnTo>
                    <a:pt x="10519" y="842"/>
                  </a:lnTo>
                  <a:lnTo>
                    <a:pt x="9872" y="842"/>
                  </a:lnTo>
                  <a:lnTo>
                    <a:pt x="9760" y="953"/>
                  </a:lnTo>
                  <a:lnTo>
                    <a:pt x="9760" y="1052"/>
                  </a:lnTo>
                  <a:lnTo>
                    <a:pt x="9571" y="1052"/>
                  </a:lnTo>
                  <a:lnTo>
                    <a:pt x="9281" y="1262"/>
                  </a:lnTo>
                  <a:lnTo>
                    <a:pt x="9381" y="1559"/>
                  </a:lnTo>
                  <a:lnTo>
                    <a:pt x="9191" y="1559"/>
                  </a:lnTo>
                  <a:lnTo>
                    <a:pt x="9091" y="1881"/>
                  </a:lnTo>
                  <a:lnTo>
                    <a:pt x="8901" y="2092"/>
                  </a:lnTo>
                  <a:lnTo>
                    <a:pt x="9091" y="2512"/>
                  </a:lnTo>
                  <a:lnTo>
                    <a:pt x="9013" y="2512"/>
                  </a:lnTo>
                  <a:lnTo>
                    <a:pt x="9091" y="2723"/>
                  </a:lnTo>
                  <a:lnTo>
                    <a:pt x="8901" y="2512"/>
                  </a:lnTo>
                  <a:lnTo>
                    <a:pt x="8823" y="2599"/>
                  </a:lnTo>
                  <a:lnTo>
                    <a:pt x="8634" y="2512"/>
                  </a:lnTo>
                  <a:lnTo>
                    <a:pt x="8444" y="2389"/>
                  </a:lnTo>
                  <a:lnTo>
                    <a:pt x="8254" y="2723"/>
                  </a:lnTo>
                  <a:lnTo>
                    <a:pt x="8143" y="2512"/>
                  </a:lnTo>
                  <a:lnTo>
                    <a:pt x="8332" y="2302"/>
                  </a:lnTo>
                  <a:lnTo>
                    <a:pt x="7875" y="1881"/>
                  </a:lnTo>
                  <a:lnTo>
                    <a:pt x="7764" y="1671"/>
                  </a:lnTo>
                  <a:lnTo>
                    <a:pt x="7574" y="1980"/>
                  </a:lnTo>
                  <a:lnTo>
                    <a:pt x="7496" y="1770"/>
                  </a:lnTo>
                  <a:lnTo>
                    <a:pt x="7384" y="1881"/>
                  </a:lnTo>
                  <a:lnTo>
                    <a:pt x="7117" y="2302"/>
                  </a:lnTo>
                  <a:lnTo>
                    <a:pt x="7016" y="2092"/>
                  </a:lnTo>
                  <a:lnTo>
                    <a:pt x="6737" y="2302"/>
                  </a:lnTo>
                  <a:lnTo>
                    <a:pt x="6927" y="2599"/>
                  </a:lnTo>
                  <a:lnTo>
                    <a:pt x="6737" y="2512"/>
                  </a:lnTo>
                  <a:lnTo>
                    <a:pt x="6637" y="2599"/>
                  </a:lnTo>
                  <a:lnTo>
                    <a:pt x="6637" y="2809"/>
                  </a:lnTo>
                  <a:lnTo>
                    <a:pt x="6559" y="2723"/>
                  </a:lnTo>
                  <a:lnTo>
                    <a:pt x="6369" y="2933"/>
                  </a:lnTo>
                  <a:lnTo>
                    <a:pt x="6369" y="3144"/>
                  </a:lnTo>
                  <a:lnTo>
                    <a:pt x="6369" y="3354"/>
                  </a:lnTo>
                  <a:lnTo>
                    <a:pt x="6447" y="3354"/>
                  </a:lnTo>
                  <a:lnTo>
                    <a:pt x="6258" y="3354"/>
                  </a:lnTo>
                  <a:lnTo>
                    <a:pt x="6180" y="3230"/>
                  </a:lnTo>
                  <a:lnTo>
                    <a:pt x="6068" y="3354"/>
                  </a:lnTo>
                  <a:lnTo>
                    <a:pt x="5990" y="3144"/>
                  </a:lnTo>
                  <a:lnTo>
                    <a:pt x="5878" y="3230"/>
                  </a:lnTo>
                  <a:lnTo>
                    <a:pt x="5990" y="3564"/>
                  </a:lnTo>
                  <a:lnTo>
                    <a:pt x="6068" y="3775"/>
                  </a:lnTo>
                  <a:lnTo>
                    <a:pt x="5878" y="3651"/>
                  </a:lnTo>
                  <a:lnTo>
                    <a:pt x="5878" y="3973"/>
                  </a:lnTo>
                  <a:lnTo>
                    <a:pt x="5689" y="3564"/>
                  </a:lnTo>
                  <a:lnTo>
                    <a:pt x="5611" y="3354"/>
                  </a:lnTo>
                  <a:lnTo>
                    <a:pt x="5499" y="3354"/>
                  </a:lnTo>
                  <a:lnTo>
                    <a:pt x="5421" y="3564"/>
                  </a:lnTo>
                  <a:lnTo>
                    <a:pt x="5120" y="3973"/>
                  </a:lnTo>
                  <a:lnTo>
                    <a:pt x="5120" y="4282"/>
                  </a:lnTo>
                  <a:lnTo>
                    <a:pt x="5120" y="4493"/>
                  </a:lnTo>
                  <a:lnTo>
                    <a:pt x="4852" y="4604"/>
                  </a:lnTo>
                  <a:lnTo>
                    <a:pt x="4562" y="5111"/>
                  </a:lnTo>
                  <a:lnTo>
                    <a:pt x="3692" y="5532"/>
                  </a:lnTo>
                  <a:lnTo>
                    <a:pt x="3424" y="5656"/>
                  </a:lnTo>
                  <a:lnTo>
                    <a:pt x="3123" y="5743"/>
                  </a:lnTo>
                  <a:lnTo>
                    <a:pt x="2856" y="5743"/>
                  </a:lnTo>
                  <a:lnTo>
                    <a:pt x="2566" y="5953"/>
                  </a:lnTo>
                  <a:lnTo>
                    <a:pt x="2298" y="5953"/>
                  </a:lnTo>
                  <a:lnTo>
                    <a:pt x="1729" y="6287"/>
                  </a:lnTo>
                  <a:lnTo>
                    <a:pt x="1350" y="6485"/>
                  </a:lnTo>
                  <a:lnTo>
                    <a:pt x="1049" y="6584"/>
                  </a:lnTo>
                  <a:lnTo>
                    <a:pt x="859" y="7005"/>
                  </a:lnTo>
                  <a:lnTo>
                    <a:pt x="781" y="7005"/>
                  </a:lnTo>
                  <a:lnTo>
                    <a:pt x="859" y="6584"/>
                  </a:lnTo>
                  <a:lnTo>
                    <a:pt x="669" y="6906"/>
                  </a:lnTo>
                  <a:lnTo>
                    <a:pt x="591" y="7215"/>
                  </a:lnTo>
                  <a:lnTo>
                    <a:pt x="491" y="7624"/>
                  </a:lnTo>
                  <a:lnTo>
                    <a:pt x="301" y="8045"/>
                  </a:lnTo>
                  <a:lnTo>
                    <a:pt x="301" y="8255"/>
                  </a:lnTo>
                  <a:lnTo>
                    <a:pt x="402" y="9010"/>
                  </a:lnTo>
                  <a:lnTo>
                    <a:pt x="491" y="9208"/>
                  </a:lnTo>
                  <a:lnTo>
                    <a:pt x="491" y="9629"/>
                  </a:lnTo>
                  <a:lnTo>
                    <a:pt x="402" y="9418"/>
                  </a:lnTo>
                  <a:lnTo>
                    <a:pt x="301" y="9418"/>
                  </a:lnTo>
                  <a:lnTo>
                    <a:pt x="301" y="9208"/>
                  </a:lnTo>
                  <a:lnTo>
                    <a:pt x="212" y="9097"/>
                  </a:lnTo>
                  <a:lnTo>
                    <a:pt x="212" y="9418"/>
                  </a:lnTo>
                  <a:lnTo>
                    <a:pt x="301" y="9728"/>
                  </a:lnTo>
                  <a:lnTo>
                    <a:pt x="212" y="9728"/>
                  </a:lnTo>
                  <a:lnTo>
                    <a:pt x="112" y="9418"/>
                  </a:lnTo>
                  <a:lnTo>
                    <a:pt x="0" y="9418"/>
                  </a:lnTo>
                  <a:lnTo>
                    <a:pt x="212" y="10050"/>
                  </a:lnTo>
                  <a:lnTo>
                    <a:pt x="402" y="10470"/>
                  </a:lnTo>
                  <a:lnTo>
                    <a:pt x="301" y="10891"/>
                  </a:lnTo>
                  <a:lnTo>
                    <a:pt x="491" y="11101"/>
                  </a:lnTo>
                  <a:lnTo>
                    <a:pt x="591" y="11522"/>
                  </a:lnTo>
                  <a:lnTo>
                    <a:pt x="491" y="12240"/>
                  </a:lnTo>
                  <a:lnTo>
                    <a:pt x="669" y="13069"/>
                  </a:lnTo>
                  <a:lnTo>
                    <a:pt x="781" y="13490"/>
                  </a:lnTo>
                  <a:lnTo>
                    <a:pt x="591" y="14035"/>
                  </a:lnTo>
                  <a:lnTo>
                    <a:pt x="491" y="14035"/>
                  </a:lnTo>
                  <a:lnTo>
                    <a:pt x="402" y="14542"/>
                  </a:lnTo>
                  <a:lnTo>
                    <a:pt x="212" y="14653"/>
                  </a:lnTo>
                  <a:lnTo>
                    <a:pt x="112" y="14653"/>
                  </a:lnTo>
                  <a:lnTo>
                    <a:pt x="0" y="15074"/>
                  </a:lnTo>
                  <a:lnTo>
                    <a:pt x="301" y="15161"/>
                  </a:lnTo>
                  <a:lnTo>
                    <a:pt x="491" y="15495"/>
                  </a:lnTo>
                  <a:lnTo>
                    <a:pt x="781" y="15705"/>
                  </a:lnTo>
                  <a:lnTo>
                    <a:pt x="1160" y="15705"/>
                  </a:lnTo>
                  <a:lnTo>
                    <a:pt x="1428" y="15582"/>
                  </a:lnTo>
                  <a:lnTo>
                    <a:pt x="1807" y="15371"/>
                  </a:lnTo>
                  <a:lnTo>
                    <a:pt x="2108" y="15285"/>
                  </a:lnTo>
                  <a:lnTo>
                    <a:pt x="2186" y="15161"/>
                  </a:lnTo>
                  <a:lnTo>
                    <a:pt x="2666" y="14963"/>
                  </a:lnTo>
                  <a:lnTo>
                    <a:pt x="2945" y="14864"/>
                  </a:lnTo>
                  <a:lnTo>
                    <a:pt x="3503" y="14963"/>
                  </a:lnTo>
                  <a:lnTo>
                    <a:pt x="3614" y="15161"/>
                  </a:lnTo>
                  <a:lnTo>
                    <a:pt x="3804" y="15074"/>
                  </a:lnTo>
                  <a:lnTo>
                    <a:pt x="4071" y="15074"/>
                  </a:lnTo>
                  <a:lnTo>
                    <a:pt x="4183" y="15074"/>
                  </a:lnTo>
                  <a:lnTo>
                    <a:pt x="4451" y="14963"/>
                  </a:lnTo>
                  <a:lnTo>
                    <a:pt x="4562" y="14752"/>
                  </a:lnTo>
                  <a:lnTo>
                    <a:pt x="4752" y="14443"/>
                  </a:lnTo>
                  <a:lnTo>
                    <a:pt x="5042" y="14245"/>
                  </a:lnTo>
                  <a:lnTo>
                    <a:pt x="5800" y="13911"/>
                  </a:lnTo>
                  <a:lnTo>
                    <a:pt x="6258" y="14035"/>
                  </a:lnTo>
                  <a:lnTo>
                    <a:pt x="7117" y="13700"/>
                  </a:lnTo>
                  <a:lnTo>
                    <a:pt x="7953" y="13614"/>
                  </a:lnTo>
                  <a:lnTo>
                    <a:pt x="8444" y="13490"/>
                  </a:lnTo>
                  <a:lnTo>
                    <a:pt x="8901" y="13911"/>
                  </a:lnTo>
                  <a:lnTo>
                    <a:pt x="9091" y="13911"/>
                  </a:lnTo>
                  <a:lnTo>
                    <a:pt x="9281" y="14121"/>
                  </a:lnTo>
                  <a:lnTo>
                    <a:pt x="9470" y="14035"/>
                  </a:lnTo>
                  <a:lnTo>
                    <a:pt x="9682" y="14245"/>
                  </a:lnTo>
                  <a:lnTo>
                    <a:pt x="9571" y="14332"/>
                  </a:lnTo>
                  <a:lnTo>
                    <a:pt x="9760" y="14443"/>
                  </a:lnTo>
                  <a:lnTo>
                    <a:pt x="9682" y="14542"/>
                  </a:lnTo>
                  <a:lnTo>
                    <a:pt x="9682" y="14864"/>
                  </a:lnTo>
                  <a:lnTo>
                    <a:pt x="9872" y="14963"/>
                  </a:lnTo>
                  <a:lnTo>
                    <a:pt x="9950" y="15285"/>
                  </a:lnTo>
                  <a:lnTo>
                    <a:pt x="10061" y="15582"/>
                  </a:lnTo>
                  <a:lnTo>
                    <a:pt x="10061" y="15916"/>
                  </a:lnTo>
                  <a:lnTo>
                    <a:pt x="10061" y="16002"/>
                  </a:lnTo>
                  <a:lnTo>
                    <a:pt x="10139" y="16213"/>
                  </a:lnTo>
                  <a:lnTo>
                    <a:pt x="10329" y="16213"/>
                  </a:lnTo>
                  <a:lnTo>
                    <a:pt x="10251" y="16002"/>
                  </a:lnTo>
                  <a:lnTo>
                    <a:pt x="10441" y="15792"/>
                  </a:lnTo>
                  <a:lnTo>
                    <a:pt x="10820" y="15495"/>
                  </a:lnTo>
                  <a:lnTo>
                    <a:pt x="11088" y="15285"/>
                  </a:lnTo>
                  <a:lnTo>
                    <a:pt x="11378" y="14864"/>
                  </a:lnTo>
                  <a:lnTo>
                    <a:pt x="11467" y="14864"/>
                  </a:lnTo>
                  <a:lnTo>
                    <a:pt x="11567" y="14443"/>
                  </a:lnTo>
                  <a:lnTo>
                    <a:pt x="11567" y="14963"/>
                  </a:lnTo>
                  <a:lnTo>
                    <a:pt x="11467" y="15074"/>
                  </a:lnTo>
                  <a:lnTo>
                    <a:pt x="11378" y="15371"/>
                  </a:lnTo>
                  <a:lnTo>
                    <a:pt x="11088" y="15792"/>
                  </a:lnTo>
                  <a:lnTo>
                    <a:pt x="10998" y="16337"/>
                  </a:lnTo>
                  <a:lnTo>
                    <a:pt x="10820" y="16337"/>
                  </a:lnTo>
                  <a:lnTo>
                    <a:pt x="10708" y="16547"/>
                  </a:lnTo>
                  <a:lnTo>
                    <a:pt x="10898" y="16423"/>
                  </a:lnTo>
                  <a:lnTo>
                    <a:pt x="11088" y="16423"/>
                  </a:lnTo>
                  <a:lnTo>
                    <a:pt x="11277" y="15916"/>
                  </a:lnTo>
                  <a:lnTo>
                    <a:pt x="11467" y="15705"/>
                  </a:lnTo>
                  <a:lnTo>
                    <a:pt x="11567" y="16337"/>
                  </a:lnTo>
                  <a:lnTo>
                    <a:pt x="11467" y="16634"/>
                  </a:lnTo>
                  <a:lnTo>
                    <a:pt x="11277" y="16844"/>
                  </a:lnTo>
                  <a:lnTo>
                    <a:pt x="11567" y="16757"/>
                  </a:lnTo>
                  <a:lnTo>
                    <a:pt x="11835" y="16757"/>
                  </a:lnTo>
                  <a:lnTo>
                    <a:pt x="11835" y="16844"/>
                  </a:lnTo>
                  <a:lnTo>
                    <a:pt x="11645" y="16955"/>
                  </a:lnTo>
                  <a:lnTo>
                    <a:pt x="11946" y="17587"/>
                  </a:lnTo>
                  <a:lnTo>
                    <a:pt x="11757" y="18007"/>
                  </a:lnTo>
                  <a:lnTo>
                    <a:pt x="11757" y="18304"/>
                  </a:lnTo>
                  <a:lnTo>
                    <a:pt x="11946" y="18639"/>
                  </a:lnTo>
                  <a:lnTo>
                    <a:pt x="12025" y="18849"/>
                  </a:lnTo>
                  <a:lnTo>
                    <a:pt x="12214" y="18936"/>
                  </a:lnTo>
                  <a:lnTo>
                    <a:pt x="12515" y="19146"/>
                  </a:lnTo>
                  <a:lnTo>
                    <a:pt x="12593" y="19059"/>
                  </a:lnTo>
                  <a:lnTo>
                    <a:pt x="12783" y="19270"/>
                  </a:lnTo>
                  <a:lnTo>
                    <a:pt x="13084" y="19356"/>
                  </a:lnTo>
                  <a:lnTo>
                    <a:pt x="13352" y="19678"/>
                  </a:lnTo>
                  <a:lnTo>
                    <a:pt x="14021" y="19270"/>
                  </a:lnTo>
                  <a:lnTo>
                    <a:pt x="14021" y="19059"/>
                  </a:lnTo>
                  <a:lnTo>
                    <a:pt x="13921" y="19059"/>
                  </a:lnTo>
                  <a:lnTo>
                    <a:pt x="14211" y="18936"/>
                  </a:lnTo>
                  <a:lnTo>
                    <a:pt x="14211" y="19146"/>
                  </a:lnTo>
                  <a:lnTo>
                    <a:pt x="14021" y="19356"/>
                  </a:lnTo>
                  <a:lnTo>
                    <a:pt x="14110" y="19356"/>
                  </a:lnTo>
                  <a:lnTo>
                    <a:pt x="14400" y="19146"/>
                  </a:lnTo>
                  <a:lnTo>
                    <a:pt x="14400" y="19356"/>
                  </a:lnTo>
                  <a:lnTo>
                    <a:pt x="14400" y="19468"/>
                  </a:lnTo>
                  <a:lnTo>
                    <a:pt x="14512" y="19567"/>
                  </a:lnTo>
                  <a:lnTo>
                    <a:pt x="14702" y="19988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5658" y="3831"/>
              <a:ext cx="102" cy="210"/>
            </a:xfrm>
            <a:custGeom>
              <a:avLst/>
              <a:gdLst>
                <a:gd name="T0" fmla="*/ 549 w 20000"/>
                <a:gd name="T1" fmla="*/ 19011 h 20000"/>
                <a:gd name="T2" fmla="*/ 0 w 20000"/>
                <a:gd name="T3" fmla="*/ 19316 h 20000"/>
                <a:gd name="T4" fmla="*/ 0 w 20000"/>
                <a:gd name="T5" fmla="*/ 18669 h 20000"/>
                <a:gd name="T6" fmla="*/ 549 w 20000"/>
                <a:gd name="T7" fmla="*/ 18023 h 20000"/>
                <a:gd name="T8" fmla="*/ 1882 w 20000"/>
                <a:gd name="T9" fmla="*/ 16464 h 20000"/>
                <a:gd name="T10" fmla="*/ 1882 w 20000"/>
                <a:gd name="T11" fmla="*/ 15171 h 20000"/>
                <a:gd name="T12" fmla="*/ 1333 w 20000"/>
                <a:gd name="T13" fmla="*/ 14525 h 20000"/>
                <a:gd name="T14" fmla="*/ 549 w 20000"/>
                <a:gd name="T15" fmla="*/ 13878 h 20000"/>
                <a:gd name="T16" fmla="*/ 0 w 20000"/>
                <a:gd name="T17" fmla="*/ 13232 h 20000"/>
                <a:gd name="T18" fmla="*/ 549 w 20000"/>
                <a:gd name="T19" fmla="*/ 12586 h 20000"/>
                <a:gd name="T20" fmla="*/ 1882 w 20000"/>
                <a:gd name="T21" fmla="*/ 12243 h 20000"/>
                <a:gd name="T22" fmla="*/ 3216 w 20000"/>
                <a:gd name="T23" fmla="*/ 10038 h 20000"/>
                <a:gd name="T24" fmla="*/ 4000 w 20000"/>
                <a:gd name="T25" fmla="*/ 10304 h 20000"/>
                <a:gd name="T26" fmla="*/ 4000 w 20000"/>
                <a:gd name="T27" fmla="*/ 9011 h 20000"/>
                <a:gd name="T28" fmla="*/ 4000 w 20000"/>
                <a:gd name="T29" fmla="*/ 7452 h 20000"/>
                <a:gd name="T30" fmla="*/ 4549 w 20000"/>
                <a:gd name="T31" fmla="*/ 7452 h 20000"/>
                <a:gd name="T32" fmla="*/ 5333 w 20000"/>
                <a:gd name="T33" fmla="*/ 6806 h 20000"/>
                <a:gd name="T34" fmla="*/ 4000 w 20000"/>
                <a:gd name="T35" fmla="*/ 6806 h 20000"/>
                <a:gd name="T36" fmla="*/ 4000 w 20000"/>
                <a:gd name="T37" fmla="*/ 5779 h 20000"/>
                <a:gd name="T38" fmla="*/ 4000 w 20000"/>
                <a:gd name="T39" fmla="*/ 5513 h 20000"/>
                <a:gd name="T40" fmla="*/ 4549 w 20000"/>
                <a:gd name="T41" fmla="*/ 5779 h 20000"/>
                <a:gd name="T42" fmla="*/ 4549 w 20000"/>
                <a:gd name="T43" fmla="*/ 5513 h 20000"/>
                <a:gd name="T44" fmla="*/ 4549 w 20000"/>
                <a:gd name="T45" fmla="*/ 4867 h 20000"/>
                <a:gd name="T46" fmla="*/ 4000 w 20000"/>
                <a:gd name="T47" fmla="*/ 4867 h 20000"/>
                <a:gd name="T48" fmla="*/ 3216 w 20000"/>
                <a:gd name="T49" fmla="*/ 5133 h 20000"/>
                <a:gd name="T50" fmla="*/ 2667 w 20000"/>
                <a:gd name="T51" fmla="*/ 1673 h 20000"/>
                <a:gd name="T52" fmla="*/ 1882 w 20000"/>
                <a:gd name="T53" fmla="*/ 0 h 20000"/>
                <a:gd name="T54" fmla="*/ 2667 w 20000"/>
                <a:gd name="T55" fmla="*/ 0 h 20000"/>
                <a:gd name="T56" fmla="*/ 2667 w 20000"/>
                <a:gd name="T57" fmla="*/ 380 h 20000"/>
                <a:gd name="T58" fmla="*/ 2667 w 20000"/>
                <a:gd name="T59" fmla="*/ 1027 h 20000"/>
                <a:gd name="T60" fmla="*/ 3216 w 20000"/>
                <a:gd name="T61" fmla="*/ 1293 h 20000"/>
                <a:gd name="T62" fmla="*/ 4549 w 20000"/>
                <a:gd name="T63" fmla="*/ 1673 h 20000"/>
                <a:gd name="T64" fmla="*/ 5333 w 20000"/>
                <a:gd name="T65" fmla="*/ 2281 h 20000"/>
                <a:gd name="T66" fmla="*/ 5882 w 20000"/>
                <a:gd name="T67" fmla="*/ 2281 h 20000"/>
                <a:gd name="T68" fmla="*/ 5882 w 20000"/>
                <a:gd name="T69" fmla="*/ 3574 h 20000"/>
                <a:gd name="T70" fmla="*/ 5333 w 20000"/>
                <a:gd name="T71" fmla="*/ 3878 h 20000"/>
                <a:gd name="T72" fmla="*/ 5882 w 20000"/>
                <a:gd name="T73" fmla="*/ 4487 h 20000"/>
                <a:gd name="T74" fmla="*/ 5882 w 20000"/>
                <a:gd name="T75" fmla="*/ 5513 h 20000"/>
                <a:gd name="T76" fmla="*/ 6667 w 20000"/>
                <a:gd name="T77" fmla="*/ 6426 h 20000"/>
                <a:gd name="T78" fmla="*/ 7216 w 20000"/>
                <a:gd name="T79" fmla="*/ 7452 h 20000"/>
                <a:gd name="T80" fmla="*/ 8706 w 20000"/>
                <a:gd name="T81" fmla="*/ 7452 h 20000"/>
                <a:gd name="T82" fmla="*/ 10039 w 20000"/>
                <a:gd name="T83" fmla="*/ 6160 h 20000"/>
                <a:gd name="T84" fmla="*/ 10039 w 20000"/>
                <a:gd name="T85" fmla="*/ 5779 h 20000"/>
                <a:gd name="T86" fmla="*/ 10039 w 20000"/>
                <a:gd name="T87" fmla="*/ 5133 h 20000"/>
                <a:gd name="T88" fmla="*/ 11922 w 20000"/>
                <a:gd name="T89" fmla="*/ 5133 h 20000"/>
                <a:gd name="T90" fmla="*/ 11922 w 20000"/>
                <a:gd name="T91" fmla="*/ 6160 h 20000"/>
                <a:gd name="T92" fmla="*/ 14039 w 20000"/>
                <a:gd name="T93" fmla="*/ 7072 h 20000"/>
                <a:gd name="T94" fmla="*/ 15922 w 20000"/>
                <a:gd name="T95" fmla="*/ 7072 h 20000"/>
                <a:gd name="T96" fmla="*/ 17961 w 20000"/>
                <a:gd name="T97" fmla="*/ 6160 h 20000"/>
                <a:gd name="T98" fmla="*/ 19922 w 20000"/>
                <a:gd name="T99" fmla="*/ 6160 h 20000"/>
                <a:gd name="T100" fmla="*/ 19922 w 20000"/>
                <a:gd name="T101" fmla="*/ 7072 h 20000"/>
                <a:gd name="T102" fmla="*/ 17961 w 20000"/>
                <a:gd name="T103" fmla="*/ 8099 h 20000"/>
                <a:gd name="T104" fmla="*/ 11922 w 20000"/>
                <a:gd name="T105" fmla="*/ 13878 h 20000"/>
                <a:gd name="T106" fmla="*/ 7922 w 20000"/>
                <a:gd name="T107" fmla="*/ 15817 h 20000"/>
                <a:gd name="T108" fmla="*/ 5333 w 20000"/>
                <a:gd name="T109" fmla="*/ 17110 h 20000"/>
                <a:gd name="T110" fmla="*/ 3216 w 20000"/>
                <a:gd name="T111" fmla="*/ 18365 h 20000"/>
                <a:gd name="T112" fmla="*/ 549 w 20000"/>
                <a:gd name="T113" fmla="*/ 19962 h 20000"/>
                <a:gd name="T114" fmla="*/ 549 w 20000"/>
                <a:gd name="T115" fmla="*/ 1901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00" h="20000">
                  <a:moveTo>
                    <a:pt x="549" y="19011"/>
                  </a:moveTo>
                  <a:lnTo>
                    <a:pt x="0" y="19316"/>
                  </a:lnTo>
                  <a:lnTo>
                    <a:pt x="0" y="18669"/>
                  </a:lnTo>
                  <a:lnTo>
                    <a:pt x="549" y="18023"/>
                  </a:lnTo>
                  <a:lnTo>
                    <a:pt x="1882" y="16464"/>
                  </a:lnTo>
                  <a:lnTo>
                    <a:pt x="1882" y="15171"/>
                  </a:lnTo>
                  <a:lnTo>
                    <a:pt x="1333" y="14525"/>
                  </a:lnTo>
                  <a:lnTo>
                    <a:pt x="549" y="13878"/>
                  </a:lnTo>
                  <a:lnTo>
                    <a:pt x="0" y="13232"/>
                  </a:lnTo>
                  <a:lnTo>
                    <a:pt x="549" y="12586"/>
                  </a:lnTo>
                  <a:lnTo>
                    <a:pt x="1882" y="12243"/>
                  </a:lnTo>
                  <a:lnTo>
                    <a:pt x="3216" y="10038"/>
                  </a:lnTo>
                  <a:lnTo>
                    <a:pt x="4000" y="10304"/>
                  </a:lnTo>
                  <a:lnTo>
                    <a:pt x="4000" y="9011"/>
                  </a:lnTo>
                  <a:lnTo>
                    <a:pt x="4000" y="7452"/>
                  </a:lnTo>
                  <a:lnTo>
                    <a:pt x="4549" y="7452"/>
                  </a:lnTo>
                  <a:lnTo>
                    <a:pt x="5333" y="6806"/>
                  </a:lnTo>
                  <a:lnTo>
                    <a:pt x="4000" y="6806"/>
                  </a:lnTo>
                  <a:lnTo>
                    <a:pt x="4000" y="5779"/>
                  </a:lnTo>
                  <a:lnTo>
                    <a:pt x="4000" y="5513"/>
                  </a:lnTo>
                  <a:lnTo>
                    <a:pt x="4549" y="5779"/>
                  </a:lnTo>
                  <a:lnTo>
                    <a:pt x="4549" y="5513"/>
                  </a:lnTo>
                  <a:lnTo>
                    <a:pt x="4549" y="4867"/>
                  </a:lnTo>
                  <a:lnTo>
                    <a:pt x="4000" y="4867"/>
                  </a:lnTo>
                  <a:lnTo>
                    <a:pt x="3216" y="5133"/>
                  </a:lnTo>
                  <a:lnTo>
                    <a:pt x="2667" y="1673"/>
                  </a:lnTo>
                  <a:lnTo>
                    <a:pt x="1882" y="0"/>
                  </a:lnTo>
                  <a:lnTo>
                    <a:pt x="2667" y="0"/>
                  </a:lnTo>
                  <a:lnTo>
                    <a:pt x="2667" y="380"/>
                  </a:lnTo>
                  <a:lnTo>
                    <a:pt x="2667" y="1027"/>
                  </a:lnTo>
                  <a:lnTo>
                    <a:pt x="3216" y="1293"/>
                  </a:lnTo>
                  <a:lnTo>
                    <a:pt x="4549" y="1673"/>
                  </a:lnTo>
                  <a:lnTo>
                    <a:pt x="5333" y="2281"/>
                  </a:lnTo>
                  <a:lnTo>
                    <a:pt x="5882" y="2281"/>
                  </a:lnTo>
                  <a:lnTo>
                    <a:pt x="5882" y="3574"/>
                  </a:lnTo>
                  <a:lnTo>
                    <a:pt x="5333" y="3878"/>
                  </a:lnTo>
                  <a:lnTo>
                    <a:pt x="5882" y="4487"/>
                  </a:lnTo>
                  <a:lnTo>
                    <a:pt x="5882" y="5513"/>
                  </a:lnTo>
                  <a:lnTo>
                    <a:pt x="6667" y="6426"/>
                  </a:lnTo>
                  <a:lnTo>
                    <a:pt x="7216" y="7452"/>
                  </a:lnTo>
                  <a:lnTo>
                    <a:pt x="8706" y="7452"/>
                  </a:lnTo>
                  <a:lnTo>
                    <a:pt x="10039" y="6160"/>
                  </a:lnTo>
                  <a:lnTo>
                    <a:pt x="10039" y="5779"/>
                  </a:lnTo>
                  <a:lnTo>
                    <a:pt x="10039" y="5133"/>
                  </a:lnTo>
                  <a:lnTo>
                    <a:pt x="11922" y="5133"/>
                  </a:lnTo>
                  <a:lnTo>
                    <a:pt x="11922" y="6160"/>
                  </a:lnTo>
                  <a:lnTo>
                    <a:pt x="14039" y="7072"/>
                  </a:lnTo>
                  <a:lnTo>
                    <a:pt x="15922" y="7072"/>
                  </a:lnTo>
                  <a:lnTo>
                    <a:pt x="17961" y="6160"/>
                  </a:lnTo>
                  <a:lnTo>
                    <a:pt x="19922" y="6160"/>
                  </a:lnTo>
                  <a:lnTo>
                    <a:pt x="19922" y="7072"/>
                  </a:lnTo>
                  <a:lnTo>
                    <a:pt x="17961" y="8099"/>
                  </a:lnTo>
                  <a:lnTo>
                    <a:pt x="11922" y="13878"/>
                  </a:lnTo>
                  <a:lnTo>
                    <a:pt x="7922" y="15817"/>
                  </a:lnTo>
                  <a:lnTo>
                    <a:pt x="5333" y="17110"/>
                  </a:lnTo>
                  <a:lnTo>
                    <a:pt x="3216" y="18365"/>
                  </a:lnTo>
                  <a:lnTo>
                    <a:pt x="549" y="19962"/>
                  </a:lnTo>
                  <a:lnTo>
                    <a:pt x="549" y="19011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5498" y="4000"/>
              <a:ext cx="157" cy="183"/>
            </a:xfrm>
            <a:custGeom>
              <a:avLst/>
              <a:gdLst>
                <a:gd name="T0" fmla="*/ 6547 w 20000"/>
                <a:gd name="T1" fmla="*/ 19520 h 20000"/>
                <a:gd name="T2" fmla="*/ 8286 w 20000"/>
                <a:gd name="T3" fmla="*/ 18035 h 20000"/>
                <a:gd name="T4" fmla="*/ 9514 w 20000"/>
                <a:gd name="T5" fmla="*/ 17293 h 20000"/>
                <a:gd name="T6" fmla="*/ 10026 w 20000"/>
                <a:gd name="T7" fmla="*/ 16245 h 20000"/>
                <a:gd name="T8" fmla="*/ 11765 w 20000"/>
                <a:gd name="T9" fmla="*/ 14367 h 20000"/>
                <a:gd name="T10" fmla="*/ 13504 w 20000"/>
                <a:gd name="T11" fmla="*/ 11834 h 20000"/>
                <a:gd name="T12" fmla="*/ 14731 w 20000"/>
                <a:gd name="T13" fmla="*/ 10655 h 20000"/>
                <a:gd name="T14" fmla="*/ 15601 w 20000"/>
                <a:gd name="T15" fmla="*/ 10655 h 20000"/>
                <a:gd name="T16" fmla="*/ 16113 w 20000"/>
                <a:gd name="T17" fmla="*/ 10349 h 20000"/>
                <a:gd name="T18" fmla="*/ 17340 w 20000"/>
                <a:gd name="T19" fmla="*/ 8122 h 20000"/>
                <a:gd name="T20" fmla="*/ 19079 w 20000"/>
                <a:gd name="T21" fmla="*/ 5502 h 20000"/>
                <a:gd name="T22" fmla="*/ 19540 w 20000"/>
                <a:gd name="T23" fmla="*/ 3362 h 20000"/>
                <a:gd name="T24" fmla="*/ 19540 w 20000"/>
                <a:gd name="T25" fmla="*/ 2620 h 20000"/>
                <a:gd name="T26" fmla="*/ 18670 w 20000"/>
                <a:gd name="T27" fmla="*/ 2620 h 20000"/>
                <a:gd name="T28" fmla="*/ 18670 w 20000"/>
                <a:gd name="T29" fmla="*/ 2227 h 20000"/>
                <a:gd name="T30" fmla="*/ 18670 w 20000"/>
                <a:gd name="T31" fmla="*/ 1179 h 20000"/>
                <a:gd name="T32" fmla="*/ 18210 w 20000"/>
                <a:gd name="T33" fmla="*/ 0 h 20000"/>
                <a:gd name="T34" fmla="*/ 16982 w 20000"/>
                <a:gd name="T35" fmla="*/ 2620 h 20000"/>
                <a:gd name="T36" fmla="*/ 15601 w 20000"/>
                <a:gd name="T37" fmla="*/ 4105 h 20000"/>
                <a:gd name="T38" fmla="*/ 13862 w 20000"/>
                <a:gd name="T39" fmla="*/ 6943 h 20000"/>
                <a:gd name="T40" fmla="*/ 9156 w 20000"/>
                <a:gd name="T41" fmla="*/ 9913 h 20000"/>
                <a:gd name="T42" fmla="*/ 6547 w 20000"/>
                <a:gd name="T43" fmla="*/ 10655 h 20000"/>
                <a:gd name="T44" fmla="*/ 5678 w 20000"/>
                <a:gd name="T45" fmla="*/ 12140 h 20000"/>
                <a:gd name="T46" fmla="*/ 5217 w 20000"/>
                <a:gd name="T47" fmla="*/ 11834 h 20000"/>
                <a:gd name="T48" fmla="*/ 2967 w 20000"/>
                <a:gd name="T49" fmla="*/ 13275 h 20000"/>
                <a:gd name="T50" fmla="*/ 2609 w 20000"/>
                <a:gd name="T51" fmla="*/ 13624 h 20000"/>
                <a:gd name="T52" fmla="*/ 2097 w 20000"/>
                <a:gd name="T53" fmla="*/ 14367 h 20000"/>
                <a:gd name="T54" fmla="*/ 2097 w 20000"/>
                <a:gd name="T55" fmla="*/ 15066 h 20000"/>
                <a:gd name="T56" fmla="*/ 870 w 20000"/>
                <a:gd name="T57" fmla="*/ 15502 h 20000"/>
                <a:gd name="T58" fmla="*/ 0 w 20000"/>
                <a:gd name="T59" fmla="*/ 16245 h 20000"/>
                <a:gd name="T60" fmla="*/ 358 w 20000"/>
                <a:gd name="T61" fmla="*/ 16550 h 20000"/>
                <a:gd name="T62" fmla="*/ 870 w 20000"/>
                <a:gd name="T63" fmla="*/ 17729 h 20000"/>
                <a:gd name="T64" fmla="*/ 1739 w 20000"/>
                <a:gd name="T65" fmla="*/ 17729 h 20000"/>
                <a:gd name="T66" fmla="*/ 2967 w 20000"/>
                <a:gd name="T67" fmla="*/ 18472 h 20000"/>
                <a:gd name="T68" fmla="*/ 3836 w 20000"/>
                <a:gd name="T69" fmla="*/ 1952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4348" y="19956"/>
                  </a:moveTo>
                  <a:lnTo>
                    <a:pt x="6547" y="19520"/>
                  </a:lnTo>
                  <a:lnTo>
                    <a:pt x="6957" y="18777"/>
                  </a:lnTo>
                  <a:lnTo>
                    <a:pt x="8286" y="18035"/>
                  </a:lnTo>
                  <a:lnTo>
                    <a:pt x="9156" y="17293"/>
                  </a:lnTo>
                  <a:lnTo>
                    <a:pt x="9514" y="17293"/>
                  </a:lnTo>
                  <a:lnTo>
                    <a:pt x="9156" y="16987"/>
                  </a:lnTo>
                  <a:lnTo>
                    <a:pt x="10026" y="16245"/>
                  </a:lnTo>
                  <a:lnTo>
                    <a:pt x="10895" y="15066"/>
                  </a:lnTo>
                  <a:lnTo>
                    <a:pt x="11765" y="14367"/>
                  </a:lnTo>
                  <a:lnTo>
                    <a:pt x="12123" y="12882"/>
                  </a:lnTo>
                  <a:lnTo>
                    <a:pt x="13504" y="11834"/>
                  </a:lnTo>
                  <a:lnTo>
                    <a:pt x="14731" y="11092"/>
                  </a:lnTo>
                  <a:lnTo>
                    <a:pt x="14731" y="10655"/>
                  </a:lnTo>
                  <a:lnTo>
                    <a:pt x="15243" y="11092"/>
                  </a:lnTo>
                  <a:lnTo>
                    <a:pt x="15601" y="10655"/>
                  </a:lnTo>
                  <a:lnTo>
                    <a:pt x="16471" y="11092"/>
                  </a:lnTo>
                  <a:lnTo>
                    <a:pt x="16113" y="10349"/>
                  </a:lnTo>
                  <a:lnTo>
                    <a:pt x="16471" y="9170"/>
                  </a:lnTo>
                  <a:lnTo>
                    <a:pt x="17340" y="8122"/>
                  </a:lnTo>
                  <a:lnTo>
                    <a:pt x="18210" y="6943"/>
                  </a:lnTo>
                  <a:lnTo>
                    <a:pt x="19079" y="5502"/>
                  </a:lnTo>
                  <a:lnTo>
                    <a:pt x="19540" y="4410"/>
                  </a:lnTo>
                  <a:lnTo>
                    <a:pt x="19540" y="3362"/>
                  </a:lnTo>
                  <a:lnTo>
                    <a:pt x="19949" y="2969"/>
                  </a:lnTo>
                  <a:lnTo>
                    <a:pt x="19540" y="2620"/>
                  </a:lnTo>
                  <a:lnTo>
                    <a:pt x="19540" y="2227"/>
                  </a:lnTo>
                  <a:lnTo>
                    <a:pt x="18670" y="2620"/>
                  </a:lnTo>
                  <a:lnTo>
                    <a:pt x="18670" y="2969"/>
                  </a:lnTo>
                  <a:lnTo>
                    <a:pt x="18670" y="2227"/>
                  </a:lnTo>
                  <a:lnTo>
                    <a:pt x="18670" y="1485"/>
                  </a:lnTo>
                  <a:lnTo>
                    <a:pt x="18670" y="1179"/>
                  </a:lnTo>
                  <a:lnTo>
                    <a:pt x="18670" y="437"/>
                  </a:lnTo>
                  <a:lnTo>
                    <a:pt x="18210" y="0"/>
                  </a:lnTo>
                  <a:lnTo>
                    <a:pt x="17340" y="1179"/>
                  </a:lnTo>
                  <a:lnTo>
                    <a:pt x="16982" y="2620"/>
                  </a:lnTo>
                  <a:lnTo>
                    <a:pt x="16113" y="3712"/>
                  </a:lnTo>
                  <a:lnTo>
                    <a:pt x="15601" y="4105"/>
                  </a:lnTo>
                  <a:lnTo>
                    <a:pt x="15243" y="4847"/>
                  </a:lnTo>
                  <a:lnTo>
                    <a:pt x="13862" y="6943"/>
                  </a:lnTo>
                  <a:lnTo>
                    <a:pt x="11765" y="8428"/>
                  </a:lnTo>
                  <a:lnTo>
                    <a:pt x="9156" y="9913"/>
                  </a:lnTo>
                  <a:lnTo>
                    <a:pt x="7775" y="10655"/>
                  </a:lnTo>
                  <a:lnTo>
                    <a:pt x="6547" y="10655"/>
                  </a:lnTo>
                  <a:lnTo>
                    <a:pt x="5678" y="11397"/>
                  </a:lnTo>
                  <a:lnTo>
                    <a:pt x="5678" y="12140"/>
                  </a:lnTo>
                  <a:lnTo>
                    <a:pt x="5217" y="12140"/>
                  </a:lnTo>
                  <a:lnTo>
                    <a:pt x="5217" y="11834"/>
                  </a:lnTo>
                  <a:lnTo>
                    <a:pt x="4348" y="12882"/>
                  </a:lnTo>
                  <a:lnTo>
                    <a:pt x="2967" y="13275"/>
                  </a:lnTo>
                  <a:lnTo>
                    <a:pt x="2967" y="13624"/>
                  </a:lnTo>
                  <a:lnTo>
                    <a:pt x="2609" y="13624"/>
                  </a:lnTo>
                  <a:lnTo>
                    <a:pt x="2097" y="14017"/>
                  </a:lnTo>
                  <a:lnTo>
                    <a:pt x="2097" y="14367"/>
                  </a:lnTo>
                  <a:lnTo>
                    <a:pt x="1739" y="14367"/>
                  </a:lnTo>
                  <a:lnTo>
                    <a:pt x="2097" y="15066"/>
                  </a:lnTo>
                  <a:lnTo>
                    <a:pt x="1228" y="14760"/>
                  </a:lnTo>
                  <a:lnTo>
                    <a:pt x="870" y="15502"/>
                  </a:lnTo>
                  <a:lnTo>
                    <a:pt x="870" y="16245"/>
                  </a:lnTo>
                  <a:lnTo>
                    <a:pt x="0" y="16245"/>
                  </a:lnTo>
                  <a:lnTo>
                    <a:pt x="0" y="16550"/>
                  </a:lnTo>
                  <a:lnTo>
                    <a:pt x="358" y="16550"/>
                  </a:lnTo>
                  <a:lnTo>
                    <a:pt x="0" y="17293"/>
                  </a:lnTo>
                  <a:lnTo>
                    <a:pt x="870" y="17729"/>
                  </a:lnTo>
                  <a:lnTo>
                    <a:pt x="1739" y="17729"/>
                  </a:lnTo>
                  <a:lnTo>
                    <a:pt x="1739" y="18035"/>
                  </a:lnTo>
                  <a:lnTo>
                    <a:pt x="2967" y="18472"/>
                  </a:lnTo>
                  <a:lnTo>
                    <a:pt x="2967" y="19214"/>
                  </a:lnTo>
                  <a:lnTo>
                    <a:pt x="3836" y="19520"/>
                  </a:lnTo>
                  <a:lnTo>
                    <a:pt x="4348" y="19956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5356" y="3148"/>
              <a:ext cx="76" cy="41"/>
            </a:xfrm>
            <a:custGeom>
              <a:avLst/>
              <a:gdLst>
                <a:gd name="T0" fmla="*/ 9895 w 20000"/>
                <a:gd name="T1" fmla="*/ 19806 h 20000"/>
                <a:gd name="T2" fmla="*/ 14526 w 20000"/>
                <a:gd name="T3" fmla="*/ 14563 h 20000"/>
                <a:gd name="T4" fmla="*/ 15263 w 20000"/>
                <a:gd name="T5" fmla="*/ 13204 h 20000"/>
                <a:gd name="T6" fmla="*/ 16316 w 20000"/>
                <a:gd name="T7" fmla="*/ 13204 h 20000"/>
                <a:gd name="T8" fmla="*/ 18105 w 20000"/>
                <a:gd name="T9" fmla="*/ 11262 h 20000"/>
                <a:gd name="T10" fmla="*/ 18105 w 20000"/>
                <a:gd name="T11" fmla="*/ 7961 h 20000"/>
                <a:gd name="T12" fmla="*/ 19895 w 20000"/>
                <a:gd name="T13" fmla="*/ 6602 h 20000"/>
                <a:gd name="T14" fmla="*/ 19895 w 20000"/>
                <a:gd name="T15" fmla="*/ 1359 h 20000"/>
                <a:gd name="T16" fmla="*/ 18842 w 20000"/>
                <a:gd name="T17" fmla="*/ 0 h 20000"/>
                <a:gd name="T18" fmla="*/ 15263 w 20000"/>
                <a:gd name="T19" fmla="*/ 1359 h 20000"/>
                <a:gd name="T20" fmla="*/ 16316 w 20000"/>
                <a:gd name="T21" fmla="*/ 6602 h 20000"/>
                <a:gd name="T22" fmla="*/ 15263 w 20000"/>
                <a:gd name="T23" fmla="*/ 7961 h 20000"/>
                <a:gd name="T24" fmla="*/ 13474 w 20000"/>
                <a:gd name="T25" fmla="*/ 7961 h 20000"/>
                <a:gd name="T26" fmla="*/ 12737 w 20000"/>
                <a:gd name="T27" fmla="*/ 11262 h 20000"/>
                <a:gd name="T28" fmla="*/ 10947 w 20000"/>
                <a:gd name="T29" fmla="*/ 13204 h 20000"/>
                <a:gd name="T30" fmla="*/ 9895 w 20000"/>
                <a:gd name="T31" fmla="*/ 11262 h 20000"/>
                <a:gd name="T32" fmla="*/ 9158 w 20000"/>
                <a:gd name="T33" fmla="*/ 13204 h 20000"/>
                <a:gd name="T34" fmla="*/ 8105 w 20000"/>
                <a:gd name="T35" fmla="*/ 7961 h 20000"/>
                <a:gd name="T36" fmla="*/ 8105 w 20000"/>
                <a:gd name="T37" fmla="*/ 7961 h 20000"/>
                <a:gd name="T38" fmla="*/ 7368 w 20000"/>
                <a:gd name="T39" fmla="*/ 11262 h 20000"/>
                <a:gd name="T40" fmla="*/ 4632 w 20000"/>
                <a:gd name="T41" fmla="*/ 13204 h 20000"/>
                <a:gd name="T42" fmla="*/ 2842 w 20000"/>
                <a:gd name="T43" fmla="*/ 11262 h 20000"/>
                <a:gd name="T44" fmla="*/ 1053 w 20000"/>
                <a:gd name="T45" fmla="*/ 13204 h 20000"/>
                <a:gd name="T46" fmla="*/ 0 w 20000"/>
                <a:gd name="T47" fmla="*/ 11262 h 20000"/>
                <a:gd name="T48" fmla="*/ 0 w 20000"/>
                <a:gd name="T49" fmla="*/ 14563 h 20000"/>
                <a:gd name="T50" fmla="*/ 1789 w 20000"/>
                <a:gd name="T51" fmla="*/ 16505 h 20000"/>
                <a:gd name="T52" fmla="*/ 3789 w 20000"/>
                <a:gd name="T53" fmla="*/ 17864 h 20000"/>
                <a:gd name="T54" fmla="*/ 5579 w 20000"/>
                <a:gd name="T55" fmla="*/ 17864 h 20000"/>
                <a:gd name="T56" fmla="*/ 6316 w 20000"/>
                <a:gd name="T57" fmla="*/ 19806 h 20000"/>
                <a:gd name="T58" fmla="*/ 9895 w 20000"/>
                <a:gd name="T59" fmla="*/ 198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00" h="20000">
                  <a:moveTo>
                    <a:pt x="9895" y="19806"/>
                  </a:moveTo>
                  <a:lnTo>
                    <a:pt x="14526" y="14563"/>
                  </a:lnTo>
                  <a:lnTo>
                    <a:pt x="15263" y="13204"/>
                  </a:lnTo>
                  <a:lnTo>
                    <a:pt x="16316" y="13204"/>
                  </a:lnTo>
                  <a:lnTo>
                    <a:pt x="18105" y="11262"/>
                  </a:lnTo>
                  <a:lnTo>
                    <a:pt x="18105" y="7961"/>
                  </a:lnTo>
                  <a:lnTo>
                    <a:pt x="19895" y="6602"/>
                  </a:lnTo>
                  <a:lnTo>
                    <a:pt x="19895" y="1359"/>
                  </a:lnTo>
                  <a:lnTo>
                    <a:pt x="18842" y="0"/>
                  </a:lnTo>
                  <a:lnTo>
                    <a:pt x="15263" y="1359"/>
                  </a:lnTo>
                  <a:lnTo>
                    <a:pt x="16316" y="6602"/>
                  </a:lnTo>
                  <a:lnTo>
                    <a:pt x="15263" y="7961"/>
                  </a:lnTo>
                  <a:lnTo>
                    <a:pt x="13474" y="7961"/>
                  </a:lnTo>
                  <a:lnTo>
                    <a:pt x="12737" y="11262"/>
                  </a:lnTo>
                  <a:lnTo>
                    <a:pt x="10947" y="13204"/>
                  </a:lnTo>
                  <a:lnTo>
                    <a:pt x="9895" y="11262"/>
                  </a:lnTo>
                  <a:lnTo>
                    <a:pt x="9158" y="13204"/>
                  </a:lnTo>
                  <a:lnTo>
                    <a:pt x="8105" y="7961"/>
                  </a:lnTo>
                  <a:lnTo>
                    <a:pt x="7368" y="11262"/>
                  </a:lnTo>
                  <a:lnTo>
                    <a:pt x="4632" y="13204"/>
                  </a:lnTo>
                  <a:lnTo>
                    <a:pt x="2842" y="11262"/>
                  </a:lnTo>
                  <a:lnTo>
                    <a:pt x="1053" y="13204"/>
                  </a:lnTo>
                  <a:lnTo>
                    <a:pt x="0" y="11262"/>
                  </a:lnTo>
                  <a:lnTo>
                    <a:pt x="0" y="14563"/>
                  </a:lnTo>
                  <a:lnTo>
                    <a:pt x="1789" y="16505"/>
                  </a:lnTo>
                  <a:lnTo>
                    <a:pt x="3789" y="17864"/>
                  </a:lnTo>
                  <a:lnTo>
                    <a:pt x="5579" y="17864"/>
                  </a:lnTo>
                  <a:lnTo>
                    <a:pt x="6316" y="19806"/>
                  </a:lnTo>
                  <a:lnTo>
                    <a:pt x="9895" y="19806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5220" y="3121"/>
              <a:ext cx="174" cy="152"/>
            </a:xfrm>
            <a:custGeom>
              <a:avLst/>
              <a:gdLst>
                <a:gd name="T0" fmla="*/ 461 w 20000"/>
                <a:gd name="T1" fmla="*/ 0 h 20000"/>
                <a:gd name="T2" fmla="*/ 2350 w 20000"/>
                <a:gd name="T3" fmla="*/ 892 h 20000"/>
                <a:gd name="T4" fmla="*/ 5115 w 20000"/>
                <a:gd name="T5" fmla="*/ 1785 h 20000"/>
                <a:gd name="T6" fmla="*/ 6682 w 20000"/>
                <a:gd name="T7" fmla="*/ 2677 h 20000"/>
                <a:gd name="T8" fmla="*/ 7005 w 20000"/>
                <a:gd name="T9" fmla="*/ 2677 h 20000"/>
                <a:gd name="T10" fmla="*/ 8571 w 20000"/>
                <a:gd name="T11" fmla="*/ 3937 h 20000"/>
                <a:gd name="T12" fmla="*/ 9355 w 20000"/>
                <a:gd name="T13" fmla="*/ 3937 h 20000"/>
                <a:gd name="T14" fmla="*/ 10138 w 20000"/>
                <a:gd name="T15" fmla="*/ 4829 h 20000"/>
                <a:gd name="T16" fmla="*/ 10138 w 20000"/>
                <a:gd name="T17" fmla="*/ 6614 h 20000"/>
                <a:gd name="T18" fmla="*/ 13687 w 20000"/>
                <a:gd name="T19" fmla="*/ 7979 h 20000"/>
                <a:gd name="T20" fmla="*/ 14470 w 20000"/>
                <a:gd name="T21" fmla="*/ 9764 h 20000"/>
                <a:gd name="T22" fmla="*/ 12488 w 20000"/>
                <a:gd name="T23" fmla="*/ 10131 h 20000"/>
                <a:gd name="T24" fmla="*/ 13272 w 20000"/>
                <a:gd name="T25" fmla="*/ 11916 h 20000"/>
                <a:gd name="T26" fmla="*/ 14793 w 20000"/>
                <a:gd name="T27" fmla="*/ 13333 h 20000"/>
                <a:gd name="T28" fmla="*/ 15253 w 20000"/>
                <a:gd name="T29" fmla="*/ 13701 h 20000"/>
                <a:gd name="T30" fmla="*/ 15576 w 20000"/>
                <a:gd name="T31" fmla="*/ 14593 h 20000"/>
                <a:gd name="T32" fmla="*/ 15576 w 20000"/>
                <a:gd name="T33" fmla="*/ 16010 h 20000"/>
                <a:gd name="T34" fmla="*/ 17281 w 20000"/>
                <a:gd name="T35" fmla="*/ 16010 h 20000"/>
                <a:gd name="T36" fmla="*/ 17604 w 20000"/>
                <a:gd name="T37" fmla="*/ 16378 h 20000"/>
                <a:gd name="T38" fmla="*/ 17281 w 20000"/>
                <a:gd name="T39" fmla="*/ 16903 h 20000"/>
                <a:gd name="T40" fmla="*/ 18802 w 20000"/>
                <a:gd name="T41" fmla="*/ 17270 h 20000"/>
                <a:gd name="T42" fmla="*/ 18387 w 20000"/>
                <a:gd name="T43" fmla="*/ 18163 h 20000"/>
                <a:gd name="T44" fmla="*/ 19171 w 20000"/>
                <a:gd name="T45" fmla="*/ 18635 h 20000"/>
                <a:gd name="T46" fmla="*/ 19954 w 20000"/>
                <a:gd name="T47" fmla="*/ 19055 h 20000"/>
                <a:gd name="T48" fmla="*/ 19171 w 20000"/>
                <a:gd name="T49" fmla="*/ 19528 h 20000"/>
                <a:gd name="T50" fmla="*/ 19954 w 20000"/>
                <a:gd name="T51" fmla="*/ 19528 h 20000"/>
                <a:gd name="T52" fmla="*/ 19954 w 20000"/>
                <a:gd name="T53" fmla="*/ 19948 h 20000"/>
                <a:gd name="T54" fmla="*/ 18802 w 20000"/>
                <a:gd name="T55" fmla="*/ 19948 h 20000"/>
                <a:gd name="T56" fmla="*/ 18802 w 20000"/>
                <a:gd name="T57" fmla="*/ 19528 h 20000"/>
                <a:gd name="T58" fmla="*/ 15253 w 20000"/>
                <a:gd name="T59" fmla="*/ 18635 h 20000"/>
                <a:gd name="T60" fmla="*/ 14470 w 20000"/>
                <a:gd name="T61" fmla="*/ 18635 h 20000"/>
                <a:gd name="T62" fmla="*/ 12488 w 20000"/>
                <a:gd name="T63" fmla="*/ 16903 h 20000"/>
                <a:gd name="T64" fmla="*/ 12120 w 20000"/>
                <a:gd name="T65" fmla="*/ 16010 h 20000"/>
                <a:gd name="T66" fmla="*/ 11705 w 20000"/>
                <a:gd name="T67" fmla="*/ 16010 h 20000"/>
                <a:gd name="T68" fmla="*/ 11382 w 20000"/>
                <a:gd name="T69" fmla="*/ 15118 h 20000"/>
                <a:gd name="T70" fmla="*/ 10138 w 20000"/>
                <a:gd name="T71" fmla="*/ 12808 h 20000"/>
                <a:gd name="T72" fmla="*/ 9816 w 20000"/>
                <a:gd name="T73" fmla="*/ 12808 h 20000"/>
                <a:gd name="T74" fmla="*/ 9355 w 20000"/>
                <a:gd name="T75" fmla="*/ 12808 h 20000"/>
                <a:gd name="T76" fmla="*/ 8249 w 20000"/>
                <a:gd name="T77" fmla="*/ 12808 h 20000"/>
                <a:gd name="T78" fmla="*/ 7788 w 20000"/>
                <a:gd name="T79" fmla="*/ 11916 h 20000"/>
                <a:gd name="T80" fmla="*/ 7465 w 20000"/>
                <a:gd name="T81" fmla="*/ 11916 h 20000"/>
                <a:gd name="T82" fmla="*/ 7005 w 20000"/>
                <a:gd name="T83" fmla="*/ 12441 h 20000"/>
                <a:gd name="T84" fmla="*/ 6682 w 20000"/>
                <a:gd name="T85" fmla="*/ 12441 h 20000"/>
                <a:gd name="T86" fmla="*/ 5899 w 20000"/>
                <a:gd name="T87" fmla="*/ 11916 h 20000"/>
                <a:gd name="T88" fmla="*/ 6221 w 20000"/>
                <a:gd name="T89" fmla="*/ 13333 h 20000"/>
                <a:gd name="T90" fmla="*/ 5438 w 20000"/>
                <a:gd name="T91" fmla="*/ 13333 h 20000"/>
                <a:gd name="T92" fmla="*/ 5438 w 20000"/>
                <a:gd name="T93" fmla="*/ 13701 h 20000"/>
                <a:gd name="T94" fmla="*/ 3548 w 20000"/>
                <a:gd name="T95" fmla="*/ 13701 h 20000"/>
                <a:gd name="T96" fmla="*/ 4332 w 20000"/>
                <a:gd name="T97" fmla="*/ 14226 h 20000"/>
                <a:gd name="T98" fmla="*/ 5115 w 20000"/>
                <a:gd name="T99" fmla="*/ 15486 h 20000"/>
                <a:gd name="T100" fmla="*/ 3548 w 20000"/>
                <a:gd name="T101" fmla="*/ 16378 h 20000"/>
                <a:gd name="T102" fmla="*/ 0 w 20000"/>
                <a:gd name="T103" fmla="*/ 16010 h 20000"/>
                <a:gd name="T104" fmla="*/ 461 w 20000"/>
                <a:gd name="T10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461" y="0"/>
                  </a:moveTo>
                  <a:lnTo>
                    <a:pt x="2350" y="892"/>
                  </a:lnTo>
                  <a:lnTo>
                    <a:pt x="5115" y="1785"/>
                  </a:lnTo>
                  <a:lnTo>
                    <a:pt x="6682" y="2677"/>
                  </a:lnTo>
                  <a:lnTo>
                    <a:pt x="7005" y="2677"/>
                  </a:lnTo>
                  <a:lnTo>
                    <a:pt x="8571" y="3937"/>
                  </a:lnTo>
                  <a:lnTo>
                    <a:pt x="9355" y="3937"/>
                  </a:lnTo>
                  <a:lnTo>
                    <a:pt x="10138" y="4829"/>
                  </a:lnTo>
                  <a:lnTo>
                    <a:pt x="10138" y="6614"/>
                  </a:lnTo>
                  <a:lnTo>
                    <a:pt x="13687" y="7979"/>
                  </a:lnTo>
                  <a:lnTo>
                    <a:pt x="14470" y="9764"/>
                  </a:lnTo>
                  <a:lnTo>
                    <a:pt x="12488" y="10131"/>
                  </a:lnTo>
                  <a:lnTo>
                    <a:pt x="13272" y="11916"/>
                  </a:lnTo>
                  <a:lnTo>
                    <a:pt x="14793" y="13333"/>
                  </a:lnTo>
                  <a:lnTo>
                    <a:pt x="15253" y="13701"/>
                  </a:lnTo>
                  <a:lnTo>
                    <a:pt x="15576" y="14593"/>
                  </a:lnTo>
                  <a:lnTo>
                    <a:pt x="15576" y="16010"/>
                  </a:lnTo>
                  <a:lnTo>
                    <a:pt x="17281" y="16010"/>
                  </a:lnTo>
                  <a:lnTo>
                    <a:pt x="17604" y="16378"/>
                  </a:lnTo>
                  <a:lnTo>
                    <a:pt x="17281" y="16903"/>
                  </a:lnTo>
                  <a:lnTo>
                    <a:pt x="18802" y="17270"/>
                  </a:lnTo>
                  <a:lnTo>
                    <a:pt x="18387" y="18163"/>
                  </a:lnTo>
                  <a:lnTo>
                    <a:pt x="19171" y="18635"/>
                  </a:lnTo>
                  <a:lnTo>
                    <a:pt x="19954" y="19055"/>
                  </a:lnTo>
                  <a:lnTo>
                    <a:pt x="19171" y="19528"/>
                  </a:lnTo>
                  <a:lnTo>
                    <a:pt x="19954" y="19528"/>
                  </a:lnTo>
                  <a:lnTo>
                    <a:pt x="19954" y="19948"/>
                  </a:lnTo>
                  <a:lnTo>
                    <a:pt x="18802" y="19948"/>
                  </a:lnTo>
                  <a:lnTo>
                    <a:pt x="18802" y="19528"/>
                  </a:lnTo>
                  <a:lnTo>
                    <a:pt x="15253" y="18635"/>
                  </a:lnTo>
                  <a:lnTo>
                    <a:pt x="14470" y="18635"/>
                  </a:lnTo>
                  <a:lnTo>
                    <a:pt x="12488" y="16903"/>
                  </a:lnTo>
                  <a:lnTo>
                    <a:pt x="12120" y="16010"/>
                  </a:lnTo>
                  <a:lnTo>
                    <a:pt x="11705" y="16010"/>
                  </a:lnTo>
                  <a:lnTo>
                    <a:pt x="11382" y="15118"/>
                  </a:lnTo>
                  <a:lnTo>
                    <a:pt x="10138" y="12808"/>
                  </a:lnTo>
                  <a:lnTo>
                    <a:pt x="9816" y="12808"/>
                  </a:lnTo>
                  <a:lnTo>
                    <a:pt x="9355" y="12808"/>
                  </a:lnTo>
                  <a:lnTo>
                    <a:pt x="8249" y="12808"/>
                  </a:lnTo>
                  <a:lnTo>
                    <a:pt x="7788" y="11916"/>
                  </a:lnTo>
                  <a:lnTo>
                    <a:pt x="7465" y="11916"/>
                  </a:lnTo>
                  <a:lnTo>
                    <a:pt x="7005" y="12441"/>
                  </a:lnTo>
                  <a:lnTo>
                    <a:pt x="6682" y="12441"/>
                  </a:lnTo>
                  <a:lnTo>
                    <a:pt x="5899" y="11916"/>
                  </a:lnTo>
                  <a:lnTo>
                    <a:pt x="6221" y="13333"/>
                  </a:lnTo>
                  <a:lnTo>
                    <a:pt x="5438" y="13333"/>
                  </a:lnTo>
                  <a:lnTo>
                    <a:pt x="5438" y="13701"/>
                  </a:lnTo>
                  <a:lnTo>
                    <a:pt x="3548" y="13701"/>
                  </a:lnTo>
                  <a:lnTo>
                    <a:pt x="4332" y="14226"/>
                  </a:lnTo>
                  <a:lnTo>
                    <a:pt x="5115" y="15486"/>
                  </a:lnTo>
                  <a:lnTo>
                    <a:pt x="3548" y="16378"/>
                  </a:lnTo>
                  <a:lnTo>
                    <a:pt x="0" y="16010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5539" y="3216"/>
              <a:ext cx="25" cy="17"/>
            </a:xfrm>
            <a:custGeom>
              <a:avLst/>
              <a:gdLst>
                <a:gd name="T0" fmla="*/ 19677 w 20000"/>
                <a:gd name="T1" fmla="*/ 19535 h 20000"/>
                <a:gd name="T2" fmla="*/ 19677 w 20000"/>
                <a:gd name="T3" fmla="*/ 19535 h 20000"/>
                <a:gd name="T4" fmla="*/ 14194 w 20000"/>
                <a:gd name="T5" fmla="*/ 3256 h 20000"/>
                <a:gd name="T6" fmla="*/ 8710 w 20000"/>
                <a:gd name="T7" fmla="*/ 3256 h 20000"/>
                <a:gd name="T8" fmla="*/ 3226 w 20000"/>
                <a:gd name="T9" fmla="*/ 0 h 20000"/>
                <a:gd name="T10" fmla="*/ 0 w 20000"/>
                <a:gd name="T11" fmla="*/ 0 h 20000"/>
                <a:gd name="T12" fmla="*/ 5484 w 20000"/>
                <a:gd name="T13" fmla="*/ 7907 h 20000"/>
                <a:gd name="T14" fmla="*/ 14194 w 20000"/>
                <a:gd name="T15" fmla="*/ 15814 h 20000"/>
                <a:gd name="T16" fmla="*/ 19677 w 20000"/>
                <a:gd name="T17" fmla="*/ 195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9677" y="19535"/>
                  </a:moveTo>
                  <a:lnTo>
                    <a:pt x="19677" y="19535"/>
                  </a:lnTo>
                  <a:lnTo>
                    <a:pt x="14194" y="3256"/>
                  </a:lnTo>
                  <a:lnTo>
                    <a:pt x="8710" y="3256"/>
                  </a:lnTo>
                  <a:lnTo>
                    <a:pt x="3226" y="0"/>
                  </a:lnTo>
                  <a:lnTo>
                    <a:pt x="0" y="0"/>
                  </a:lnTo>
                  <a:lnTo>
                    <a:pt x="5484" y="7907"/>
                  </a:lnTo>
                  <a:lnTo>
                    <a:pt x="14194" y="15814"/>
                  </a:lnTo>
                  <a:lnTo>
                    <a:pt x="19677" y="19535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5162" y="3959"/>
              <a:ext cx="65" cy="82"/>
            </a:xfrm>
            <a:custGeom>
              <a:avLst/>
              <a:gdLst>
                <a:gd name="T0" fmla="*/ 5276 w 20000"/>
                <a:gd name="T1" fmla="*/ 19902 h 20000"/>
                <a:gd name="T2" fmla="*/ 7362 w 20000"/>
                <a:gd name="T3" fmla="*/ 19902 h 20000"/>
                <a:gd name="T4" fmla="*/ 8344 w 20000"/>
                <a:gd name="T5" fmla="*/ 17451 h 20000"/>
                <a:gd name="T6" fmla="*/ 9448 w 20000"/>
                <a:gd name="T7" fmla="*/ 17451 h 20000"/>
                <a:gd name="T8" fmla="*/ 11534 w 20000"/>
                <a:gd name="T9" fmla="*/ 14902 h 20000"/>
                <a:gd name="T10" fmla="*/ 12761 w 20000"/>
                <a:gd name="T11" fmla="*/ 14902 h 20000"/>
                <a:gd name="T12" fmla="*/ 12761 w 20000"/>
                <a:gd name="T13" fmla="*/ 16569 h 20000"/>
                <a:gd name="T14" fmla="*/ 11534 w 20000"/>
                <a:gd name="T15" fmla="*/ 16569 h 20000"/>
                <a:gd name="T16" fmla="*/ 11534 w 20000"/>
                <a:gd name="T17" fmla="*/ 18235 h 20000"/>
                <a:gd name="T18" fmla="*/ 13620 w 20000"/>
                <a:gd name="T19" fmla="*/ 17451 h 20000"/>
                <a:gd name="T20" fmla="*/ 14847 w 20000"/>
                <a:gd name="T21" fmla="*/ 14902 h 20000"/>
                <a:gd name="T22" fmla="*/ 15706 w 20000"/>
                <a:gd name="T23" fmla="*/ 13235 h 20000"/>
                <a:gd name="T24" fmla="*/ 15706 w 20000"/>
                <a:gd name="T25" fmla="*/ 11569 h 20000"/>
                <a:gd name="T26" fmla="*/ 16810 w 20000"/>
                <a:gd name="T27" fmla="*/ 10882 h 20000"/>
                <a:gd name="T28" fmla="*/ 16810 w 20000"/>
                <a:gd name="T29" fmla="*/ 11569 h 20000"/>
                <a:gd name="T30" fmla="*/ 17791 w 20000"/>
                <a:gd name="T31" fmla="*/ 11569 h 20000"/>
                <a:gd name="T32" fmla="*/ 19877 w 20000"/>
                <a:gd name="T33" fmla="*/ 2647 h 20000"/>
                <a:gd name="T34" fmla="*/ 19877 w 20000"/>
                <a:gd name="T35" fmla="*/ 1667 h 20000"/>
                <a:gd name="T36" fmla="*/ 16810 w 20000"/>
                <a:gd name="T37" fmla="*/ 2647 h 20000"/>
                <a:gd name="T38" fmla="*/ 15706 w 20000"/>
                <a:gd name="T39" fmla="*/ 2647 h 20000"/>
                <a:gd name="T40" fmla="*/ 12761 w 20000"/>
                <a:gd name="T41" fmla="*/ 3333 h 20000"/>
                <a:gd name="T42" fmla="*/ 7362 w 20000"/>
                <a:gd name="T43" fmla="*/ 2647 h 20000"/>
                <a:gd name="T44" fmla="*/ 4172 w 20000"/>
                <a:gd name="T45" fmla="*/ 980 h 20000"/>
                <a:gd name="T46" fmla="*/ 3313 w 20000"/>
                <a:gd name="T47" fmla="*/ 0 h 20000"/>
                <a:gd name="T48" fmla="*/ 2086 w 20000"/>
                <a:gd name="T49" fmla="*/ 0 h 20000"/>
                <a:gd name="T50" fmla="*/ 1227 w 20000"/>
                <a:gd name="T51" fmla="*/ 1667 h 20000"/>
                <a:gd name="T52" fmla="*/ 2086 w 20000"/>
                <a:gd name="T53" fmla="*/ 10882 h 20000"/>
                <a:gd name="T54" fmla="*/ 2086 w 20000"/>
                <a:gd name="T55" fmla="*/ 11569 h 20000"/>
                <a:gd name="T56" fmla="*/ 1227 w 20000"/>
                <a:gd name="T57" fmla="*/ 10882 h 20000"/>
                <a:gd name="T58" fmla="*/ 0 w 20000"/>
                <a:gd name="T59" fmla="*/ 14216 h 20000"/>
                <a:gd name="T60" fmla="*/ 1227 w 20000"/>
                <a:gd name="T61" fmla="*/ 16569 h 20000"/>
                <a:gd name="T62" fmla="*/ 3313 w 20000"/>
                <a:gd name="T63" fmla="*/ 17451 h 20000"/>
                <a:gd name="T64" fmla="*/ 3313 w 20000"/>
                <a:gd name="T65" fmla="*/ 18235 h 20000"/>
                <a:gd name="T66" fmla="*/ 2086 w 20000"/>
                <a:gd name="T67" fmla="*/ 18235 h 20000"/>
                <a:gd name="T68" fmla="*/ 3313 w 20000"/>
                <a:gd name="T69" fmla="*/ 19118 h 20000"/>
                <a:gd name="T70" fmla="*/ 5276 w 20000"/>
                <a:gd name="T71" fmla="*/ 199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5276" y="19902"/>
                  </a:moveTo>
                  <a:lnTo>
                    <a:pt x="7362" y="19902"/>
                  </a:lnTo>
                  <a:lnTo>
                    <a:pt x="8344" y="17451"/>
                  </a:lnTo>
                  <a:lnTo>
                    <a:pt x="9448" y="17451"/>
                  </a:lnTo>
                  <a:lnTo>
                    <a:pt x="11534" y="14902"/>
                  </a:lnTo>
                  <a:lnTo>
                    <a:pt x="12761" y="14902"/>
                  </a:lnTo>
                  <a:lnTo>
                    <a:pt x="12761" y="16569"/>
                  </a:lnTo>
                  <a:lnTo>
                    <a:pt x="11534" y="16569"/>
                  </a:lnTo>
                  <a:lnTo>
                    <a:pt x="11534" y="18235"/>
                  </a:lnTo>
                  <a:lnTo>
                    <a:pt x="13620" y="17451"/>
                  </a:lnTo>
                  <a:lnTo>
                    <a:pt x="14847" y="14902"/>
                  </a:lnTo>
                  <a:lnTo>
                    <a:pt x="15706" y="13235"/>
                  </a:lnTo>
                  <a:lnTo>
                    <a:pt x="15706" y="11569"/>
                  </a:lnTo>
                  <a:lnTo>
                    <a:pt x="16810" y="10882"/>
                  </a:lnTo>
                  <a:lnTo>
                    <a:pt x="16810" y="11569"/>
                  </a:lnTo>
                  <a:lnTo>
                    <a:pt x="17791" y="11569"/>
                  </a:lnTo>
                  <a:lnTo>
                    <a:pt x="19877" y="2647"/>
                  </a:lnTo>
                  <a:lnTo>
                    <a:pt x="19877" y="1667"/>
                  </a:lnTo>
                  <a:lnTo>
                    <a:pt x="16810" y="2647"/>
                  </a:lnTo>
                  <a:lnTo>
                    <a:pt x="15706" y="2647"/>
                  </a:lnTo>
                  <a:lnTo>
                    <a:pt x="12761" y="3333"/>
                  </a:lnTo>
                  <a:lnTo>
                    <a:pt x="7362" y="2647"/>
                  </a:lnTo>
                  <a:lnTo>
                    <a:pt x="4172" y="980"/>
                  </a:lnTo>
                  <a:lnTo>
                    <a:pt x="3313" y="0"/>
                  </a:lnTo>
                  <a:lnTo>
                    <a:pt x="2086" y="0"/>
                  </a:lnTo>
                  <a:lnTo>
                    <a:pt x="1227" y="1667"/>
                  </a:lnTo>
                  <a:lnTo>
                    <a:pt x="2086" y="10882"/>
                  </a:lnTo>
                  <a:lnTo>
                    <a:pt x="2086" y="11569"/>
                  </a:lnTo>
                  <a:lnTo>
                    <a:pt x="1227" y="10882"/>
                  </a:lnTo>
                  <a:lnTo>
                    <a:pt x="0" y="14216"/>
                  </a:lnTo>
                  <a:lnTo>
                    <a:pt x="1227" y="16569"/>
                  </a:lnTo>
                  <a:lnTo>
                    <a:pt x="3313" y="17451"/>
                  </a:lnTo>
                  <a:lnTo>
                    <a:pt x="3313" y="18235"/>
                  </a:lnTo>
                  <a:lnTo>
                    <a:pt x="2086" y="18235"/>
                  </a:lnTo>
                  <a:lnTo>
                    <a:pt x="3313" y="19118"/>
                  </a:lnTo>
                  <a:lnTo>
                    <a:pt x="5276" y="19902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531" y="1074"/>
              <a:ext cx="2964" cy="1278"/>
            </a:xfrm>
            <a:custGeom>
              <a:avLst/>
              <a:gdLst>
                <a:gd name="T0" fmla="*/ 9099 w 20000"/>
                <a:gd name="T1" fmla="*/ 13403 h 20000"/>
                <a:gd name="T2" fmla="*/ 11946 w 20000"/>
                <a:gd name="T3" fmla="*/ 13666 h 20000"/>
                <a:gd name="T4" fmla="*/ 14375 w 20000"/>
                <a:gd name="T5" fmla="*/ 12570 h 20000"/>
                <a:gd name="T6" fmla="*/ 16268 w 20000"/>
                <a:gd name="T7" fmla="*/ 14187 h 20000"/>
                <a:gd name="T8" fmla="*/ 16381 w 20000"/>
                <a:gd name="T9" fmla="*/ 10971 h 20000"/>
                <a:gd name="T10" fmla="*/ 16812 w 20000"/>
                <a:gd name="T11" fmla="*/ 7969 h 20000"/>
                <a:gd name="T12" fmla="*/ 17882 w 20000"/>
                <a:gd name="T13" fmla="*/ 6469 h 20000"/>
                <a:gd name="T14" fmla="*/ 18609 w 20000"/>
                <a:gd name="T15" fmla="*/ 11657 h 20000"/>
                <a:gd name="T16" fmla="*/ 18362 w 20000"/>
                <a:gd name="T17" fmla="*/ 7816 h 20000"/>
                <a:gd name="T18" fmla="*/ 19161 w 20000"/>
                <a:gd name="T19" fmla="*/ 5023 h 20000"/>
                <a:gd name="T20" fmla="*/ 19088 w 20000"/>
                <a:gd name="T21" fmla="*/ 2885 h 20000"/>
                <a:gd name="T22" fmla="*/ 19769 w 20000"/>
                <a:gd name="T23" fmla="*/ 1746 h 20000"/>
                <a:gd name="T24" fmla="*/ 18453 w 20000"/>
                <a:gd name="T25" fmla="*/ 251 h 20000"/>
                <a:gd name="T26" fmla="*/ 15788 w 20000"/>
                <a:gd name="T27" fmla="*/ 772 h 20000"/>
                <a:gd name="T28" fmla="*/ 13858 w 20000"/>
                <a:gd name="T29" fmla="*/ 1231 h 20000"/>
                <a:gd name="T30" fmla="*/ 12651 w 20000"/>
                <a:gd name="T31" fmla="*/ 2371 h 20000"/>
                <a:gd name="T32" fmla="*/ 11375 w 20000"/>
                <a:gd name="T33" fmla="*/ 2634 h 20000"/>
                <a:gd name="T34" fmla="*/ 10740 w 20000"/>
                <a:gd name="T35" fmla="*/ 2162 h 20000"/>
                <a:gd name="T36" fmla="*/ 9807 w 20000"/>
                <a:gd name="T37" fmla="*/ 711 h 20000"/>
                <a:gd name="T38" fmla="*/ 9327 w 20000"/>
                <a:gd name="T39" fmla="*/ 1850 h 20000"/>
                <a:gd name="T40" fmla="*/ 8802 w 20000"/>
                <a:gd name="T41" fmla="*/ 3510 h 20000"/>
                <a:gd name="T42" fmla="*/ 8193 w 20000"/>
                <a:gd name="T43" fmla="*/ 4711 h 20000"/>
                <a:gd name="T44" fmla="*/ 8421 w 20000"/>
                <a:gd name="T45" fmla="*/ 6205 h 20000"/>
                <a:gd name="T46" fmla="*/ 7279 w 20000"/>
                <a:gd name="T47" fmla="*/ 5580 h 20000"/>
                <a:gd name="T48" fmla="*/ 6391 w 20000"/>
                <a:gd name="T49" fmla="*/ 7198 h 20000"/>
                <a:gd name="T50" fmla="*/ 5458 w 20000"/>
                <a:gd name="T51" fmla="*/ 7920 h 20000"/>
                <a:gd name="T52" fmla="*/ 4298 w 20000"/>
                <a:gd name="T53" fmla="*/ 7093 h 20000"/>
                <a:gd name="T54" fmla="*/ 3753 w 20000"/>
                <a:gd name="T55" fmla="*/ 6469 h 20000"/>
                <a:gd name="T56" fmla="*/ 3255 w 20000"/>
                <a:gd name="T57" fmla="*/ 6781 h 20000"/>
                <a:gd name="T58" fmla="*/ 2756 w 20000"/>
                <a:gd name="T59" fmla="*/ 7345 h 20000"/>
                <a:gd name="T60" fmla="*/ 2619 w 20000"/>
                <a:gd name="T61" fmla="*/ 7865 h 20000"/>
                <a:gd name="T62" fmla="*/ 2346 w 20000"/>
                <a:gd name="T63" fmla="*/ 9005 h 20000"/>
                <a:gd name="T64" fmla="*/ 1957 w 20000"/>
                <a:gd name="T65" fmla="*/ 9997 h 20000"/>
                <a:gd name="T66" fmla="*/ 1775 w 20000"/>
                <a:gd name="T67" fmla="*/ 10616 h 20000"/>
                <a:gd name="T68" fmla="*/ 1705 w 20000"/>
                <a:gd name="T69" fmla="*/ 11449 h 20000"/>
                <a:gd name="T70" fmla="*/ 2209 w 20000"/>
                <a:gd name="T71" fmla="*/ 11449 h 20000"/>
                <a:gd name="T72" fmla="*/ 2619 w 20000"/>
                <a:gd name="T73" fmla="*/ 13090 h 20000"/>
                <a:gd name="T74" fmla="*/ 2912 w 20000"/>
                <a:gd name="T75" fmla="*/ 11075 h 20000"/>
                <a:gd name="T76" fmla="*/ 3255 w 20000"/>
                <a:gd name="T77" fmla="*/ 9317 h 20000"/>
                <a:gd name="T78" fmla="*/ 3370 w 20000"/>
                <a:gd name="T79" fmla="*/ 9832 h 20000"/>
                <a:gd name="T80" fmla="*/ 3823 w 20000"/>
                <a:gd name="T81" fmla="*/ 11075 h 20000"/>
                <a:gd name="T82" fmla="*/ 3255 w 20000"/>
                <a:gd name="T83" fmla="*/ 13403 h 20000"/>
                <a:gd name="T84" fmla="*/ 2276 w 20000"/>
                <a:gd name="T85" fmla="*/ 13813 h 20000"/>
                <a:gd name="T86" fmla="*/ 1976 w 20000"/>
                <a:gd name="T87" fmla="*/ 13194 h 20000"/>
                <a:gd name="T88" fmla="*/ 1732 w 20000"/>
                <a:gd name="T89" fmla="*/ 14230 h 20000"/>
                <a:gd name="T90" fmla="*/ 933 w 20000"/>
                <a:gd name="T91" fmla="*/ 15369 h 20000"/>
                <a:gd name="T92" fmla="*/ 1005 w 20000"/>
                <a:gd name="T93" fmla="*/ 16821 h 20000"/>
                <a:gd name="T94" fmla="*/ 46 w 20000"/>
                <a:gd name="T95" fmla="*/ 18848 h 20000"/>
                <a:gd name="T96" fmla="*/ 796 w 20000"/>
                <a:gd name="T97" fmla="*/ 19724 h 20000"/>
                <a:gd name="T98" fmla="*/ 1477 w 20000"/>
                <a:gd name="T99" fmla="*/ 17917 h 20000"/>
                <a:gd name="T100" fmla="*/ 2255 w 20000"/>
                <a:gd name="T101" fmla="*/ 17446 h 20000"/>
                <a:gd name="T102" fmla="*/ 2912 w 20000"/>
                <a:gd name="T103" fmla="*/ 19412 h 20000"/>
                <a:gd name="T104" fmla="*/ 2483 w 20000"/>
                <a:gd name="T105" fmla="*/ 17194 h 20000"/>
                <a:gd name="T106" fmla="*/ 3209 w 20000"/>
                <a:gd name="T107" fmla="*/ 17856 h 20000"/>
                <a:gd name="T108" fmla="*/ 3598 w 20000"/>
                <a:gd name="T109" fmla="*/ 19516 h 20000"/>
                <a:gd name="T110" fmla="*/ 3869 w 20000"/>
                <a:gd name="T111" fmla="*/ 19106 h 20000"/>
                <a:gd name="T112" fmla="*/ 3869 w 20000"/>
                <a:gd name="T113" fmla="*/ 18438 h 20000"/>
                <a:gd name="T114" fmla="*/ 4206 w 20000"/>
                <a:gd name="T115" fmla="*/ 18542 h 20000"/>
                <a:gd name="T116" fmla="*/ 4252 w 20000"/>
                <a:gd name="T117" fmla="*/ 19681 h 20000"/>
                <a:gd name="T118" fmla="*/ 5257 w 20000"/>
                <a:gd name="T119" fmla="*/ 19828 h 20000"/>
                <a:gd name="T120" fmla="*/ 6255 w 20000"/>
                <a:gd name="T121" fmla="*/ 1920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00" h="20000">
                  <a:moveTo>
                    <a:pt x="6670" y="18064"/>
                  </a:moveTo>
                  <a:lnTo>
                    <a:pt x="6552" y="17758"/>
                  </a:lnTo>
                  <a:lnTo>
                    <a:pt x="6483" y="17550"/>
                  </a:lnTo>
                  <a:lnTo>
                    <a:pt x="6483" y="17299"/>
                  </a:lnTo>
                  <a:lnTo>
                    <a:pt x="6461" y="17194"/>
                  </a:lnTo>
                  <a:lnTo>
                    <a:pt x="6391" y="17090"/>
                  </a:lnTo>
                  <a:lnTo>
                    <a:pt x="6437" y="17029"/>
                  </a:lnTo>
                  <a:lnTo>
                    <a:pt x="6373" y="17029"/>
                  </a:lnTo>
                  <a:lnTo>
                    <a:pt x="6437" y="16613"/>
                  </a:lnTo>
                  <a:lnTo>
                    <a:pt x="6552" y="16570"/>
                  </a:lnTo>
                  <a:lnTo>
                    <a:pt x="6643" y="16361"/>
                  </a:lnTo>
                  <a:lnTo>
                    <a:pt x="6528" y="16361"/>
                  </a:lnTo>
                  <a:lnTo>
                    <a:pt x="6391" y="15473"/>
                  </a:lnTo>
                  <a:lnTo>
                    <a:pt x="6282" y="15473"/>
                  </a:lnTo>
                  <a:lnTo>
                    <a:pt x="6418" y="14542"/>
                  </a:lnTo>
                  <a:lnTo>
                    <a:pt x="6670" y="14438"/>
                  </a:lnTo>
                  <a:lnTo>
                    <a:pt x="6941" y="14603"/>
                  </a:lnTo>
                  <a:lnTo>
                    <a:pt x="7686" y="14806"/>
                  </a:lnTo>
                  <a:lnTo>
                    <a:pt x="7598" y="14334"/>
                  </a:lnTo>
                  <a:lnTo>
                    <a:pt x="7686" y="13299"/>
                  </a:lnTo>
                  <a:lnTo>
                    <a:pt x="8193" y="13090"/>
                  </a:lnTo>
                  <a:lnTo>
                    <a:pt x="8531" y="13152"/>
                  </a:lnTo>
                  <a:lnTo>
                    <a:pt x="8847" y="12943"/>
                  </a:lnTo>
                  <a:lnTo>
                    <a:pt x="9099" y="13403"/>
                  </a:lnTo>
                  <a:lnTo>
                    <a:pt x="9464" y="13299"/>
                  </a:lnTo>
                  <a:lnTo>
                    <a:pt x="9853" y="13874"/>
                  </a:lnTo>
                  <a:lnTo>
                    <a:pt x="10105" y="14438"/>
                  </a:lnTo>
                  <a:lnTo>
                    <a:pt x="10424" y="14542"/>
                  </a:lnTo>
                  <a:lnTo>
                    <a:pt x="10625" y="14750"/>
                  </a:lnTo>
                  <a:lnTo>
                    <a:pt x="10831" y="14855"/>
                  </a:lnTo>
                  <a:lnTo>
                    <a:pt x="10895" y="14806"/>
                  </a:lnTo>
                  <a:lnTo>
                    <a:pt x="10922" y="14708"/>
                  </a:lnTo>
                  <a:lnTo>
                    <a:pt x="11078" y="14542"/>
                  </a:lnTo>
                  <a:lnTo>
                    <a:pt x="11078" y="14438"/>
                  </a:lnTo>
                  <a:lnTo>
                    <a:pt x="11147" y="14291"/>
                  </a:lnTo>
                  <a:lnTo>
                    <a:pt x="11169" y="14230"/>
                  </a:lnTo>
                  <a:lnTo>
                    <a:pt x="11239" y="14126"/>
                  </a:lnTo>
                  <a:lnTo>
                    <a:pt x="11375" y="14083"/>
                  </a:lnTo>
                  <a:lnTo>
                    <a:pt x="11421" y="14187"/>
                  </a:lnTo>
                  <a:lnTo>
                    <a:pt x="11558" y="14126"/>
                  </a:lnTo>
                  <a:lnTo>
                    <a:pt x="11582" y="14291"/>
                  </a:lnTo>
                  <a:lnTo>
                    <a:pt x="11673" y="14334"/>
                  </a:lnTo>
                  <a:lnTo>
                    <a:pt x="11828" y="14334"/>
                  </a:lnTo>
                  <a:lnTo>
                    <a:pt x="12038" y="14291"/>
                  </a:lnTo>
                  <a:lnTo>
                    <a:pt x="11992" y="14126"/>
                  </a:lnTo>
                  <a:lnTo>
                    <a:pt x="11965" y="13979"/>
                  </a:lnTo>
                  <a:lnTo>
                    <a:pt x="11920" y="13715"/>
                  </a:lnTo>
                  <a:lnTo>
                    <a:pt x="11946" y="13666"/>
                  </a:lnTo>
                  <a:lnTo>
                    <a:pt x="11992" y="13507"/>
                  </a:lnTo>
                  <a:lnTo>
                    <a:pt x="11992" y="13403"/>
                  </a:lnTo>
                  <a:lnTo>
                    <a:pt x="12354" y="13611"/>
                  </a:lnTo>
                  <a:lnTo>
                    <a:pt x="12517" y="14021"/>
                  </a:lnTo>
                  <a:lnTo>
                    <a:pt x="12627" y="14021"/>
                  </a:lnTo>
                  <a:lnTo>
                    <a:pt x="12834" y="13874"/>
                  </a:lnTo>
                  <a:lnTo>
                    <a:pt x="12925" y="13917"/>
                  </a:lnTo>
                  <a:lnTo>
                    <a:pt x="13126" y="14083"/>
                  </a:lnTo>
                  <a:lnTo>
                    <a:pt x="13150" y="14187"/>
                  </a:lnTo>
                  <a:lnTo>
                    <a:pt x="13241" y="14291"/>
                  </a:lnTo>
                  <a:lnTo>
                    <a:pt x="13308" y="14291"/>
                  </a:lnTo>
                  <a:lnTo>
                    <a:pt x="13469" y="14291"/>
                  </a:lnTo>
                  <a:lnTo>
                    <a:pt x="13721" y="14083"/>
                  </a:lnTo>
                  <a:lnTo>
                    <a:pt x="13786" y="13715"/>
                  </a:lnTo>
                  <a:lnTo>
                    <a:pt x="13995" y="13874"/>
                  </a:lnTo>
                  <a:lnTo>
                    <a:pt x="14131" y="13874"/>
                  </a:lnTo>
                  <a:lnTo>
                    <a:pt x="14174" y="13874"/>
                  </a:lnTo>
                  <a:lnTo>
                    <a:pt x="14265" y="13917"/>
                  </a:lnTo>
                  <a:lnTo>
                    <a:pt x="14375" y="13666"/>
                  </a:lnTo>
                  <a:lnTo>
                    <a:pt x="14332" y="13507"/>
                  </a:lnTo>
                  <a:lnTo>
                    <a:pt x="14357" y="13194"/>
                  </a:lnTo>
                  <a:lnTo>
                    <a:pt x="14402" y="12674"/>
                  </a:lnTo>
                  <a:lnTo>
                    <a:pt x="14375" y="12570"/>
                  </a:lnTo>
                  <a:lnTo>
                    <a:pt x="14332" y="12472"/>
                  </a:lnTo>
                  <a:lnTo>
                    <a:pt x="14287" y="12472"/>
                  </a:lnTo>
                  <a:lnTo>
                    <a:pt x="14332" y="12214"/>
                  </a:lnTo>
                  <a:lnTo>
                    <a:pt x="14539" y="12012"/>
                  </a:lnTo>
                  <a:lnTo>
                    <a:pt x="14609" y="11951"/>
                  </a:lnTo>
                  <a:lnTo>
                    <a:pt x="14676" y="12012"/>
                  </a:lnTo>
                  <a:lnTo>
                    <a:pt x="14810" y="12055"/>
                  </a:lnTo>
                  <a:lnTo>
                    <a:pt x="14882" y="12110"/>
                  </a:lnTo>
                  <a:lnTo>
                    <a:pt x="14928" y="12159"/>
                  </a:lnTo>
                  <a:lnTo>
                    <a:pt x="15129" y="12839"/>
                  </a:lnTo>
                  <a:lnTo>
                    <a:pt x="15220" y="13047"/>
                  </a:lnTo>
                  <a:lnTo>
                    <a:pt x="15290" y="13360"/>
                  </a:lnTo>
                  <a:lnTo>
                    <a:pt x="15335" y="13507"/>
                  </a:lnTo>
                  <a:lnTo>
                    <a:pt x="15381" y="13611"/>
                  </a:lnTo>
                  <a:lnTo>
                    <a:pt x="15491" y="13611"/>
                  </a:lnTo>
                  <a:lnTo>
                    <a:pt x="15563" y="13611"/>
                  </a:lnTo>
                  <a:lnTo>
                    <a:pt x="15745" y="13813"/>
                  </a:lnTo>
                  <a:lnTo>
                    <a:pt x="15861" y="14334"/>
                  </a:lnTo>
                  <a:lnTo>
                    <a:pt x="15906" y="14334"/>
                  </a:lnTo>
                  <a:lnTo>
                    <a:pt x="16016" y="14291"/>
                  </a:lnTo>
                  <a:lnTo>
                    <a:pt x="16062" y="14126"/>
                  </a:lnTo>
                  <a:lnTo>
                    <a:pt x="16180" y="14021"/>
                  </a:lnTo>
                  <a:lnTo>
                    <a:pt x="16268" y="13917"/>
                  </a:lnTo>
                  <a:lnTo>
                    <a:pt x="16268" y="14187"/>
                  </a:lnTo>
                  <a:lnTo>
                    <a:pt x="16268" y="14438"/>
                  </a:lnTo>
                  <a:lnTo>
                    <a:pt x="16244" y="14542"/>
                  </a:lnTo>
                  <a:lnTo>
                    <a:pt x="16244" y="15430"/>
                  </a:lnTo>
                  <a:lnTo>
                    <a:pt x="16107" y="15326"/>
                  </a:lnTo>
                  <a:lnTo>
                    <a:pt x="16043" y="15534"/>
                  </a:lnTo>
                  <a:lnTo>
                    <a:pt x="16134" y="16153"/>
                  </a:lnTo>
                  <a:lnTo>
                    <a:pt x="16107" y="16466"/>
                  </a:lnTo>
                  <a:lnTo>
                    <a:pt x="16107" y="16570"/>
                  </a:lnTo>
                  <a:lnTo>
                    <a:pt x="16107" y="16613"/>
                  </a:lnTo>
                  <a:lnTo>
                    <a:pt x="16198" y="16202"/>
                  </a:lnTo>
                  <a:lnTo>
                    <a:pt x="16268" y="16202"/>
                  </a:lnTo>
                  <a:lnTo>
                    <a:pt x="16290" y="16306"/>
                  </a:lnTo>
                  <a:lnTo>
                    <a:pt x="16381" y="16361"/>
                  </a:lnTo>
                  <a:lnTo>
                    <a:pt x="16469" y="16306"/>
                  </a:lnTo>
                  <a:lnTo>
                    <a:pt x="16606" y="15951"/>
                  </a:lnTo>
                  <a:lnTo>
                    <a:pt x="16769" y="14910"/>
                  </a:lnTo>
                  <a:lnTo>
                    <a:pt x="16769" y="14395"/>
                  </a:lnTo>
                  <a:lnTo>
                    <a:pt x="16858" y="13770"/>
                  </a:lnTo>
                  <a:lnTo>
                    <a:pt x="16697" y="12319"/>
                  </a:lnTo>
                  <a:lnTo>
                    <a:pt x="16724" y="11951"/>
                  </a:lnTo>
                  <a:lnTo>
                    <a:pt x="16587" y="11553"/>
                  </a:lnTo>
                  <a:lnTo>
                    <a:pt x="16633" y="11553"/>
                  </a:lnTo>
                  <a:lnTo>
                    <a:pt x="16633" y="11449"/>
                  </a:lnTo>
                  <a:lnTo>
                    <a:pt x="16381" y="10971"/>
                  </a:lnTo>
                  <a:lnTo>
                    <a:pt x="16244" y="11032"/>
                  </a:lnTo>
                  <a:lnTo>
                    <a:pt x="16290" y="11283"/>
                  </a:lnTo>
                  <a:lnTo>
                    <a:pt x="16268" y="11449"/>
                  </a:lnTo>
                  <a:lnTo>
                    <a:pt x="16244" y="11240"/>
                  </a:lnTo>
                  <a:lnTo>
                    <a:pt x="16153" y="11449"/>
                  </a:lnTo>
                  <a:lnTo>
                    <a:pt x="16134" y="11075"/>
                  </a:lnTo>
                  <a:lnTo>
                    <a:pt x="16088" y="11179"/>
                  </a:lnTo>
                  <a:lnTo>
                    <a:pt x="16107" y="11283"/>
                  </a:lnTo>
                  <a:lnTo>
                    <a:pt x="16062" y="11387"/>
                  </a:lnTo>
                  <a:lnTo>
                    <a:pt x="16016" y="10971"/>
                  </a:lnTo>
                  <a:lnTo>
                    <a:pt x="15906" y="11032"/>
                  </a:lnTo>
                  <a:lnTo>
                    <a:pt x="15815" y="10971"/>
                  </a:lnTo>
                  <a:lnTo>
                    <a:pt x="15952" y="10040"/>
                  </a:lnTo>
                  <a:lnTo>
                    <a:pt x="16016" y="9997"/>
                  </a:lnTo>
                  <a:lnTo>
                    <a:pt x="15971" y="9936"/>
                  </a:lnTo>
                  <a:lnTo>
                    <a:pt x="15971" y="9832"/>
                  </a:lnTo>
                  <a:lnTo>
                    <a:pt x="16198" y="8233"/>
                  </a:lnTo>
                  <a:lnTo>
                    <a:pt x="16496" y="8074"/>
                  </a:lnTo>
                  <a:lnTo>
                    <a:pt x="16542" y="8172"/>
                  </a:lnTo>
                  <a:lnTo>
                    <a:pt x="16560" y="8025"/>
                  </a:lnTo>
                  <a:lnTo>
                    <a:pt x="16697" y="8074"/>
                  </a:lnTo>
                  <a:lnTo>
                    <a:pt x="16743" y="7969"/>
                  </a:lnTo>
                  <a:lnTo>
                    <a:pt x="16788" y="8025"/>
                  </a:lnTo>
                  <a:lnTo>
                    <a:pt x="16812" y="7969"/>
                  </a:lnTo>
                  <a:lnTo>
                    <a:pt x="16812" y="7816"/>
                  </a:lnTo>
                  <a:lnTo>
                    <a:pt x="16858" y="7718"/>
                  </a:lnTo>
                  <a:lnTo>
                    <a:pt x="17021" y="7816"/>
                  </a:lnTo>
                  <a:lnTo>
                    <a:pt x="17021" y="7718"/>
                  </a:lnTo>
                  <a:lnTo>
                    <a:pt x="17067" y="7718"/>
                  </a:lnTo>
                  <a:lnTo>
                    <a:pt x="17204" y="7816"/>
                  </a:lnTo>
                  <a:lnTo>
                    <a:pt x="17086" y="7969"/>
                  </a:lnTo>
                  <a:lnTo>
                    <a:pt x="17131" y="8074"/>
                  </a:lnTo>
                  <a:lnTo>
                    <a:pt x="17247" y="7920"/>
                  </a:lnTo>
                  <a:lnTo>
                    <a:pt x="17292" y="7969"/>
                  </a:lnTo>
                  <a:lnTo>
                    <a:pt x="17314" y="7761"/>
                  </a:lnTo>
                  <a:lnTo>
                    <a:pt x="17493" y="7718"/>
                  </a:lnTo>
                  <a:lnTo>
                    <a:pt x="17448" y="7553"/>
                  </a:lnTo>
                  <a:lnTo>
                    <a:pt x="17359" y="7614"/>
                  </a:lnTo>
                  <a:lnTo>
                    <a:pt x="17338" y="7345"/>
                  </a:lnTo>
                  <a:lnTo>
                    <a:pt x="17405" y="6058"/>
                  </a:lnTo>
                  <a:lnTo>
                    <a:pt x="17475" y="6101"/>
                  </a:lnTo>
                  <a:lnTo>
                    <a:pt x="17539" y="5893"/>
                  </a:lnTo>
                  <a:lnTo>
                    <a:pt x="17630" y="5997"/>
                  </a:lnTo>
                  <a:lnTo>
                    <a:pt x="17676" y="5789"/>
                  </a:lnTo>
                  <a:lnTo>
                    <a:pt x="17767" y="6413"/>
                  </a:lnTo>
                  <a:lnTo>
                    <a:pt x="17812" y="6371"/>
                  </a:lnTo>
                  <a:lnTo>
                    <a:pt x="17836" y="6573"/>
                  </a:lnTo>
                  <a:lnTo>
                    <a:pt x="17882" y="6469"/>
                  </a:lnTo>
                  <a:lnTo>
                    <a:pt x="17949" y="5850"/>
                  </a:lnTo>
                  <a:lnTo>
                    <a:pt x="17973" y="5789"/>
                  </a:lnTo>
                  <a:lnTo>
                    <a:pt x="18019" y="5893"/>
                  </a:lnTo>
                  <a:lnTo>
                    <a:pt x="18046" y="5789"/>
                  </a:lnTo>
                  <a:lnTo>
                    <a:pt x="18000" y="5746"/>
                  </a:lnTo>
                  <a:lnTo>
                    <a:pt x="17903" y="5225"/>
                  </a:lnTo>
                  <a:lnTo>
                    <a:pt x="18000" y="5066"/>
                  </a:lnTo>
                  <a:lnTo>
                    <a:pt x="18137" y="5170"/>
                  </a:lnTo>
                  <a:lnTo>
                    <a:pt x="18110" y="5225"/>
                  </a:lnTo>
                  <a:lnTo>
                    <a:pt x="18019" y="5329"/>
                  </a:lnTo>
                  <a:lnTo>
                    <a:pt x="18155" y="5997"/>
                  </a:lnTo>
                  <a:lnTo>
                    <a:pt x="18137" y="6162"/>
                  </a:lnTo>
                  <a:lnTo>
                    <a:pt x="18201" y="6205"/>
                  </a:lnTo>
                  <a:lnTo>
                    <a:pt x="18064" y="6573"/>
                  </a:lnTo>
                  <a:lnTo>
                    <a:pt x="18064" y="7136"/>
                  </a:lnTo>
                  <a:lnTo>
                    <a:pt x="17973" y="8172"/>
                  </a:lnTo>
                  <a:lnTo>
                    <a:pt x="17928" y="8233"/>
                  </a:lnTo>
                  <a:lnTo>
                    <a:pt x="17928" y="8380"/>
                  </a:lnTo>
                  <a:lnTo>
                    <a:pt x="17858" y="8337"/>
                  </a:lnTo>
                  <a:lnTo>
                    <a:pt x="17928" y="8649"/>
                  </a:lnTo>
                  <a:lnTo>
                    <a:pt x="17882" y="9060"/>
                  </a:lnTo>
                  <a:lnTo>
                    <a:pt x="18019" y="9832"/>
                  </a:lnTo>
                  <a:lnTo>
                    <a:pt x="18544" y="12012"/>
                  </a:lnTo>
                  <a:lnTo>
                    <a:pt x="18609" y="11657"/>
                  </a:lnTo>
                  <a:lnTo>
                    <a:pt x="18609" y="11387"/>
                  </a:lnTo>
                  <a:lnTo>
                    <a:pt x="18544" y="10824"/>
                  </a:lnTo>
                  <a:lnTo>
                    <a:pt x="18590" y="10867"/>
                  </a:lnTo>
                  <a:lnTo>
                    <a:pt x="18654" y="10720"/>
                  </a:lnTo>
                  <a:lnTo>
                    <a:pt x="18727" y="10720"/>
                  </a:lnTo>
                  <a:lnTo>
                    <a:pt x="18635" y="10456"/>
                  </a:lnTo>
                  <a:lnTo>
                    <a:pt x="18609" y="10144"/>
                  </a:lnTo>
                  <a:lnTo>
                    <a:pt x="18681" y="9893"/>
                  </a:lnTo>
                  <a:lnTo>
                    <a:pt x="18745" y="9936"/>
                  </a:lnTo>
                  <a:lnTo>
                    <a:pt x="18772" y="9727"/>
                  </a:lnTo>
                  <a:lnTo>
                    <a:pt x="18681" y="9580"/>
                  </a:lnTo>
                  <a:lnTo>
                    <a:pt x="18635" y="8858"/>
                  </a:lnTo>
                  <a:lnTo>
                    <a:pt x="18681" y="8753"/>
                  </a:lnTo>
                  <a:lnTo>
                    <a:pt x="18681" y="9005"/>
                  </a:lnTo>
                  <a:lnTo>
                    <a:pt x="18727" y="9060"/>
                  </a:lnTo>
                  <a:lnTo>
                    <a:pt x="18745" y="8962"/>
                  </a:lnTo>
                  <a:lnTo>
                    <a:pt x="18681" y="8649"/>
                  </a:lnTo>
                  <a:lnTo>
                    <a:pt x="18635" y="8692"/>
                  </a:lnTo>
                  <a:lnTo>
                    <a:pt x="18609" y="8588"/>
                  </a:lnTo>
                  <a:lnTo>
                    <a:pt x="18563" y="8074"/>
                  </a:lnTo>
                  <a:lnTo>
                    <a:pt x="18453" y="8025"/>
                  </a:lnTo>
                  <a:lnTo>
                    <a:pt x="18472" y="8129"/>
                  </a:lnTo>
                  <a:lnTo>
                    <a:pt x="18429" y="8074"/>
                  </a:lnTo>
                  <a:lnTo>
                    <a:pt x="18362" y="7816"/>
                  </a:lnTo>
                  <a:lnTo>
                    <a:pt x="18338" y="7302"/>
                  </a:lnTo>
                  <a:lnTo>
                    <a:pt x="18383" y="7302"/>
                  </a:lnTo>
                  <a:lnTo>
                    <a:pt x="18292" y="6885"/>
                  </a:lnTo>
                  <a:lnTo>
                    <a:pt x="18316" y="6781"/>
                  </a:lnTo>
                  <a:lnTo>
                    <a:pt x="18383" y="6726"/>
                  </a:lnTo>
                  <a:lnTo>
                    <a:pt x="18453" y="6824"/>
                  </a:lnTo>
                  <a:lnTo>
                    <a:pt x="18517" y="6309"/>
                  </a:lnTo>
                  <a:lnTo>
                    <a:pt x="18590" y="6781"/>
                  </a:lnTo>
                  <a:lnTo>
                    <a:pt x="18609" y="6309"/>
                  </a:lnTo>
                  <a:lnTo>
                    <a:pt x="18700" y="6101"/>
                  </a:lnTo>
                  <a:lnTo>
                    <a:pt x="18791" y="6058"/>
                  </a:lnTo>
                  <a:lnTo>
                    <a:pt x="18952" y="6371"/>
                  </a:lnTo>
                  <a:lnTo>
                    <a:pt x="19019" y="6413"/>
                  </a:lnTo>
                  <a:lnTo>
                    <a:pt x="18973" y="6101"/>
                  </a:lnTo>
                  <a:lnTo>
                    <a:pt x="19043" y="5642"/>
                  </a:lnTo>
                  <a:lnTo>
                    <a:pt x="19019" y="5580"/>
                  </a:lnTo>
                  <a:lnTo>
                    <a:pt x="19062" y="5580"/>
                  </a:lnTo>
                  <a:lnTo>
                    <a:pt x="19043" y="5433"/>
                  </a:lnTo>
                  <a:lnTo>
                    <a:pt x="19062" y="5378"/>
                  </a:lnTo>
                  <a:lnTo>
                    <a:pt x="19043" y="5329"/>
                  </a:lnTo>
                  <a:lnTo>
                    <a:pt x="19062" y="5329"/>
                  </a:lnTo>
                  <a:lnTo>
                    <a:pt x="19062" y="5066"/>
                  </a:lnTo>
                  <a:lnTo>
                    <a:pt x="19107" y="5121"/>
                  </a:lnTo>
                  <a:lnTo>
                    <a:pt x="19161" y="5023"/>
                  </a:lnTo>
                  <a:lnTo>
                    <a:pt x="19180" y="4711"/>
                  </a:lnTo>
                  <a:lnTo>
                    <a:pt x="19340" y="4337"/>
                  </a:lnTo>
                  <a:lnTo>
                    <a:pt x="19316" y="4190"/>
                  </a:lnTo>
                  <a:lnTo>
                    <a:pt x="19542" y="4398"/>
                  </a:lnTo>
                  <a:lnTo>
                    <a:pt x="19523" y="4031"/>
                  </a:lnTo>
                  <a:lnTo>
                    <a:pt x="19295" y="3614"/>
                  </a:lnTo>
                  <a:lnTo>
                    <a:pt x="19252" y="3614"/>
                  </a:lnTo>
                  <a:lnTo>
                    <a:pt x="19252" y="3510"/>
                  </a:lnTo>
                  <a:lnTo>
                    <a:pt x="19271" y="3510"/>
                  </a:lnTo>
                  <a:lnTo>
                    <a:pt x="19206" y="3302"/>
                  </a:lnTo>
                  <a:lnTo>
                    <a:pt x="19161" y="3302"/>
                  </a:lnTo>
                  <a:lnTo>
                    <a:pt x="19161" y="3198"/>
                  </a:lnTo>
                  <a:lnTo>
                    <a:pt x="19088" y="3051"/>
                  </a:lnTo>
                  <a:lnTo>
                    <a:pt x="19043" y="3155"/>
                  </a:lnTo>
                  <a:lnTo>
                    <a:pt x="18906" y="2885"/>
                  </a:lnTo>
                  <a:lnTo>
                    <a:pt x="18836" y="3155"/>
                  </a:lnTo>
                  <a:lnTo>
                    <a:pt x="18791" y="2842"/>
                  </a:lnTo>
                  <a:lnTo>
                    <a:pt x="18882" y="2842"/>
                  </a:lnTo>
                  <a:lnTo>
                    <a:pt x="18861" y="2738"/>
                  </a:lnTo>
                  <a:lnTo>
                    <a:pt x="18772" y="2781"/>
                  </a:lnTo>
                  <a:lnTo>
                    <a:pt x="18818" y="2683"/>
                  </a:lnTo>
                  <a:lnTo>
                    <a:pt x="18997" y="2885"/>
                  </a:lnTo>
                  <a:lnTo>
                    <a:pt x="19062" y="2842"/>
                  </a:lnTo>
                  <a:lnTo>
                    <a:pt x="19088" y="2885"/>
                  </a:lnTo>
                  <a:lnTo>
                    <a:pt x="19107" y="2683"/>
                  </a:lnTo>
                  <a:lnTo>
                    <a:pt x="19088" y="2119"/>
                  </a:lnTo>
                  <a:lnTo>
                    <a:pt x="18906" y="1642"/>
                  </a:lnTo>
                  <a:lnTo>
                    <a:pt x="18928" y="1599"/>
                  </a:lnTo>
                  <a:lnTo>
                    <a:pt x="18906" y="1495"/>
                  </a:lnTo>
                  <a:lnTo>
                    <a:pt x="18973" y="1599"/>
                  </a:lnTo>
                  <a:lnTo>
                    <a:pt x="18952" y="1391"/>
                  </a:lnTo>
                  <a:lnTo>
                    <a:pt x="19019" y="1746"/>
                  </a:lnTo>
                  <a:lnTo>
                    <a:pt x="19161" y="2015"/>
                  </a:lnTo>
                  <a:lnTo>
                    <a:pt x="19271" y="1954"/>
                  </a:lnTo>
                  <a:lnTo>
                    <a:pt x="19271" y="1746"/>
                  </a:lnTo>
                  <a:lnTo>
                    <a:pt x="19295" y="1850"/>
                  </a:lnTo>
                  <a:lnTo>
                    <a:pt x="19408" y="1850"/>
                  </a:lnTo>
                  <a:lnTo>
                    <a:pt x="19523" y="2162"/>
                  </a:lnTo>
                  <a:lnTo>
                    <a:pt x="19633" y="2266"/>
                  </a:lnTo>
                  <a:lnTo>
                    <a:pt x="19660" y="2162"/>
                  </a:lnTo>
                  <a:lnTo>
                    <a:pt x="19885" y="2475"/>
                  </a:lnTo>
                  <a:lnTo>
                    <a:pt x="19842" y="2266"/>
                  </a:lnTo>
                  <a:lnTo>
                    <a:pt x="19952" y="2475"/>
                  </a:lnTo>
                  <a:lnTo>
                    <a:pt x="19930" y="2266"/>
                  </a:lnTo>
                  <a:lnTo>
                    <a:pt x="19997" y="2328"/>
                  </a:lnTo>
                  <a:lnTo>
                    <a:pt x="19815" y="2119"/>
                  </a:lnTo>
                  <a:lnTo>
                    <a:pt x="19861" y="1850"/>
                  </a:lnTo>
                  <a:lnTo>
                    <a:pt x="19769" y="1746"/>
                  </a:lnTo>
                  <a:lnTo>
                    <a:pt x="19796" y="1642"/>
                  </a:lnTo>
                  <a:lnTo>
                    <a:pt x="19769" y="1538"/>
                  </a:lnTo>
                  <a:lnTo>
                    <a:pt x="19660" y="1433"/>
                  </a:lnTo>
                  <a:lnTo>
                    <a:pt x="19885" y="1495"/>
                  </a:lnTo>
                  <a:lnTo>
                    <a:pt x="19751" y="1182"/>
                  </a:lnTo>
                  <a:lnTo>
                    <a:pt x="19906" y="1335"/>
                  </a:lnTo>
                  <a:lnTo>
                    <a:pt x="19842" y="1127"/>
                  </a:lnTo>
                  <a:lnTo>
                    <a:pt x="19885" y="876"/>
                  </a:lnTo>
                  <a:lnTo>
                    <a:pt x="19477" y="564"/>
                  </a:lnTo>
                  <a:lnTo>
                    <a:pt x="19362" y="606"/>
                  </a:lnTo>
                  <a:lnTo>
                    <a:pt x="19408" y="668"/>
                  </a:lnTo>
                  <a:lnTo>
                    <a:pt x="19362" y="711"/>
                  </a:lnTo>
                  <a:lnTo>
                    <a:pt x="19271" y="668"/>
                  </a:lnTo>
                  <a:lnTo>
                    <a:pt x="19206" y="668"/>
                  </a:lnTo>
                  <a:lnTo>
                    <a:pt x="19386" y="919"/>
                  </a:lnTo>
                  <a:lnTo>
                    <a:pt x="19432" y="1182"/>
                  </a:lnTo>
                  <a:lnTo>
                    <a:pt x="19386" y="1023"/>
                  </a:lnTo>
                  <a:lnTo>
                    <a:pt x="19386" y="1127"/>
                  </a:lnTo>
                  <a:lnTo>
                    <a:pt x="19252" y="980"/>
                  </a:lnTo>
                  <a:lnTo>
                    <a:pt x="19088" y="606"/>
                  </a:lnTo>
                  <a:lnTo>
                    <a:pt x="18906" y="459"/>
                  </a:lnTo>
                  <a:lnTo>
                    <a:pt x="18928" y="564"/>
                  </a:lnTo>
                  <a:lnTo>
                    <a:pt x="18818" y="417"/>
                  </a:lnTo>
                  <a:lnTo>
                    <a:pt x="18453" y="251"/>
                  </a:lnTo>
                  <a:lnTo>
                    <a:pt x="18247" y="43"/>
                  </a:lnTo>
                  <a:lnTo>
                    <a:pt x="18228" y="147"/>
                  </a:lnTo>
                  <a:lnTo>
                    <a:pt x="17630" y="0"/>
                  </a:lnTo>
                  <a:lnTo>
                    <a:pt x="17657" y="43"/>
                  </a:lnTo>
                  <a:lnTo>
                    <a:pt x="17584" y="0"/>
                  </a:lnTo>
                  <a:lnTo>
                    <a:pt x="17383" y="251"/>
                  </a:lnTo>
                  <a:lnTo>
                    <a:pt x="17067" y="251"/>
                  </a:lnTo>
                  <a:lnTo>
                    <a:pt x="17158" y="459"/>
                  </a:lnTo>
                  <a:lnTo>
                    <a:pt x="17158" y="606"/>
                  </a:lnTo>
                  <a:lnTo>
                    <a:pt x="17223" y="564"/>
                  </a:lnTo>
                  <a:lnTo>
                    <a:pt x="17338" y="772"/>
                  </a:lnTo>
                  <a:lnTo>
                    <a:pt x="17405" y="1023"/>
                  </a:lnTo>
                  <a:lnTo>
                    <a:pt x="17086" y="919"/>
                  </a:lnTo>
                  <a:lnTo>
                    <a:pt x="16903" y="711"/>
                  </a:lnTo>
                  <a:lnTo>
                    <a:pt x="16885" y="919"/>
                  </a:lnTo>
                  <a:lnTo>
                    <a:pt x="16697" y="1023"/>
                  </a:lnTo>
                  <a:lnTo>
                    <a:pt x="16587" y="980"/>
                  </a:lnTo>
                  <a:lnTo>
                    <a:pt x="16424" y="1182"/>
                  </a:lnTo>
                  <a:lnTo>
                    <a:pt x="16424" y="1391"/>
                  </a:lnTo>
                  <a:lnTo>
                    <a:pt x="16359" y="1231"/>
                  </a:lnTo>
                  <a:lnTo>
                    <a:pt x="16359" y="1391"/>
                  </a:lnTo>
                  <a:lnTo>
                    <a:pt x="16180" y="1286"/>
                  </a:lnTo>
                  <a:lnTo>
                    <a:pt x="16016" y="876"/>
                  </a:lnTo>
                  <a:lnTo>
                    <a:pt x="15788" y="772"/>
                  </a:lnTo>
                  <a:lnTo>
                    <a:pt x="15563" y="815"/>
                  </a:lnTo>
                  <a:lnTo>
                    <a:pt x="15290" y="1286"/>
                  </a:lnTo>
                  <a:lnTo>
                    <a:pt x="15155" y="1231"/>
                  </a:lnTo>
                  <a:lnTo>
                    <a:pt x="15198" y="1182"/>
                  </a:lnTo>
                  <a:lnTo>
                    <a:pt x="14992" y="1078"/>
                  </a:lnTo>
                  <a:lnTo>
                    <a:pt x="14973" y="1231"/>
                  </a:lnTo>
                  <a:lnTo>
                    <a:pt x="14946" y="1078"/>
                  </a:lnTo>
                  <a:lnTo>
                    <a:pt x="14700" y="980"/>
                  </a:lnTo>
                  <a:lnTo>
                    <a:pt x="14676" y="876"/>
                  </a:lnTo>
                  <a:lnTo>
                    <a:pt x="14791" y="919"/>
                  </a:lnTo>
                  <a:lnTo>
                    <a:pt x="14791" y="876"/>
                  </a:lnTo>
                  <a:lnTo>
                    <a:pt x="14700" y="772"/>
                  </a:lnTo>
                  <a:lnTo>
                    <a:pt x="14448" y="815"/>
                  </a:lnTo>
                  <a:lnTo>
                    <a:pt x="14421" y="1335"/>
                  </a:lnTo>
                  <a:lnTo>
                    <a:pt x="14332" y="1182"/>
                  </a:lnTo>
                  <a:lnTo>
                    <a:pt x="14402" y="1127"/>
                  </a:lnTo>
                  <a:lnTo>
                    <a:pt x="14357" y="1023"/>
                  </a:lnTo>
                  <a:lnTo>
                    <a:pt x="14265" y="1127"/>
                  </a:lnTo>
                  <a:lnTo>
                    <a:pt x="14287" y="919"/>
                  </a:lnTo>
                  <a:lnTo>
                    <a:pt x="14421" y="980"/>
                  </a:lnTo>
                  <a:lnTo>
                    <a:pt x="14375" y="876"/>
                  </a:lnTo>
                  <a:lnTo>
                    <a:pt x="13743" y="980"/>
                  </a:lnTo>
                  <a:lnTo>
                    <a:pt x="13743" y="1023"/>
                  </a:lnTo>
                  <a:lnTo>
                    <a:pt x="13858" y="1231"/>
                  </a:lnTo>
                  <a:lnTo>
                    <a:pt x="13743" y="1335"/>
                  </a:lnTo>
                  <a:lnTo>
                    <a:pt x="13786" y="1495"/>
                  </a:lnTo>
                  <a:lnTo>
                    <a:pt x="13831" y="1433"/>
                  </a:lnTo>
                  <a:lnTo>
                    <a:pt x="13877" y="1538"/>
                  </a:lnTo>
                  <a:lnTo>
                    <a:pt x="13858" y="1599"/>
                  </a:lnTo>
                  <a:lnTo>
                    <a:pt x="13995" y="1703"/>
                  </a:lnTo>
                  <a:lnTo>
                    <a:pt x="13949" y="1850"/>
                  </a:lnTo>
                  <a:lnTo>
                    <a:pt x="13858" y="1746"/>
                  </a:lnTo>
                  <a:lnTo>
                    <a:pt x="13831" y="1850"/>
                  </a:lnTo>
                  <a:lnTo>
                    <a:pt x="13877" y="2058"/>
                  </a:lnTo>
                  <a:lnTo>
                    <a:pt x="13606" y="1954"/>
                  </a:lnTo>
                  <a:lnTo>
                    <a:pt x="13542" y="2162"/>
                  </a:lnTo>
                  <a:lnTo>
                    <a:pt x="13450" y="2224"/>
                  </a:lnTo>
                  <a:lnTo>
                    <a:pt x="13241" y="2015"/>
                  </a:lnTo>
                  <a:lnTo>
                    <a:pt x="13332" y="2371"/>
                  </a:lnTo>
                  <a:lnTo>
                    <a:pt x="13351" y="2683"/>
                  </a:lnTo>
                  <a:lnTo>
                    <a:pt x="13332" y="2738"/>
                  </a:lnTo>
                  <a:lnTo>
                    <a:pt x="12971" y="2426"/>
                  </a:lnTo>
                  <a:lnTo>
                    <a:pt x="13016" y="2328"/>
                  </a:lnTo>
                  <a:lnTo>
                    <a:pt x="12925" y="2224"/>
                  </a:lnTo>
                  <a:lnTo>
                    <a:pt x="12925" y="2371"/>
                  </a:lnTo>
                  <a:lnTo>
                    <a:pt x="12627" y="2162"/>
                  </a:lnTo>
                  <a:lnTo>
                    <a:pt x="12697" y="2371"/>
                  </a:lnTo>
                  <a:lnTo>
                    <a:pt x="12651" y="2371"/>
                  </a:lnTo>
                  <a:lnTo>
                    <a:pt x="12560" y="2162"/>
                  </a:lnTo>
                  <a:lnTo>
                    <a:pt x="12651" y="1911"/>
                  </a:lnTo>
                  <a:lnTo>
                    <a:pt x="12627" y="1807"/>
                  </a:lnTo>
                  <a:lnTo>
                    <a:pt x="12697" y="1703"/>
                  </a:lnTo>
                  <a:lnTo>
                    <a:pt x="12673" y="1599"/>
                  </a:lnTo>
                  <a:lnTo>
                    <a:pt x="12263" y="1642"/>
                  </a:lnTo>
                  <a:lnTo>
                    <a:pt x="12147" y="1538"/>
                  </a:lnTo>
                  <a:lnTo>
                    <a:pt x="12083" y="1642"/>
                  </a:lnTo>
                  <a:lnTo>
                    <a:pt x="12083" y="1746"/>
                  </a:lnTo>
                  <a:lnTo>
                    <a:pt x="12038" y="1703"/>
                  </a:lnTo>
                  <a:lnTo>
                    <a:pt x="12038" y="1850"/>
                  </a:lnTo>
                  <a:lnTo>
                    <a:pt x="12193" y="1954"/>
                  </a:lnTo>
                  <a:lnTo>
                    <a:pt x="12102" y="2162"/>
                  </a:lnTo>
                  <a:lnTo>
                    <a:pt x="11965" y="2224"/>
                  </a:lnTo>
                  <a:lnTo>
                    <a:pt x="11901" y="2266"/>
                  </a:lnTo>
                  <a:lnTo>
                    <a:pt x="11920" y="2328"/>
                  </a:lnTo>
                  <a:lnTo>
                    <a:pt x="11737" y="2328"/>
                  </a:lnTo>
                  <a:lnTo>
                    <a:pt x="11718" y="2224"/>
                  </a:lnTo>
                  <a:lnTo>
                    <a:pt x="11764" y="2162"/>
                  </a:lnTo>
                  <a:lnTo>
                    <a:pt x="11737" y="2119"/>
                  </a:lnTo>
                  <a:lnTo>
                    <a:pt x="11448" y="2266"/>
                  </a:lnTo>
                  <a:lnTo>
                    <a:pt x="11330" y="2371"/>
                  </a:lnTo>
                  <a:lnTo>
                    <a:pt x="11421" y="2475"/>
                  </a:lnTo>
                  <a:lnTo>
                    <a:pt x="11375" y="2634"/>
                  </a:lnTo>
                  <a:lnTo>
                    <a:pt x="11284" y="2328"/>
                  </a:lnTo>
                  <a:lnTo>
                    <a:pt x="11193" y="2224"/>
                  </a:lnTo>
                  <a:lnTo>
                    <a:pt x="11193" y="2328"/>
                  </a:lnTo>
                  <a:lnTo>
                    <a:pt x="11078" y="2328"/>
                  </a:lnTo>
                  <a:lnTo>
                    <a:pt x="11078" y="2224"/>
                  </a:lnTo>
                  <a:lnTo>
                    <a:pt x="10877" y="2266"/>
                  </a:lnTo>
                  <a:lnTo>
                    <a:pt x="10850" y="2426"/>
                  </a:lnTo>
                  <a:lnTo>
                    <a:pt x="10877" y="2530"/>
                  </a:lnTo>
                  <a:lnTo>
                    <a:pt x="10968" y="2426"/>
                  </a:lnTo>
                  <a:lnTo>
                    <a:pt x="11078" y="2426"/>
                  </a:lnTo>
                  <a:lnTo>
                    <a:pt x="10968" y="2683"/>
                  </a:lnTo>
                  <a:lnTo>
                    <a:pt x="10850" y="2634"/>
                  </a:lnTo>
                  <a:lnTo>
                    <a:pt x="10877" y="2738"/>
                  </a:lnTo>
                  <a:lnTo>
                    <a:pt x="10759" y="2781"/>
                  </a:lnTo>
                  <a:lnTo>
                    <a:pt x="10759" y="2885"/>
                  </a:lnTo>
                  <a:lnTo>
                    <a:pt x="10740" y="2842"/>
                  </a:lnTo>
                  <a:lnTo>
                    <a:pt x="10625" y="3051"/>
                  </a:lnTo>
                  <a:lnTo>
                    <a:pt x="10694" y="3093"/>
                  </a:lnTo>
                  <a:lnTo>
                    <a:pt x="10558" y="3198"/>
                  </a:lnTo>
                  <a:lnTo>
                    <a:pt x="10579" y="2738"/>
                  </a:lnTo>
                  <a:lnTo>
                    <a:pt x="10558" y="2683"/>
                  </a:lnTo>
                  <a:lnTo>
                    <a:pt x="10625" y="2683"/>
                  </a:lnTo>
                  <a:lnTo>
                    <a:pt x="10804" y="2224"/>
                  </a:lnTo>
                  <a:lnTo>
                    <a:pt x="10740" y="2162"/>
                  </a:lnTo>
                  <a:lnTo>
                    <a:pt x="10850" y="2119"/>
                  </a:lnTo>
                  <a:lnTo>
                    <a:pt x="10877" y="1850"/>
                  </a:lnTo>
                  <a:lnTo>
                    <a:pt x="10941" y="1807"/>
                  </a:lnTo>
                  <a:lnTo>
                    <a:pt x="10922" y="1746"/>
                  </a:lnTo>
                  <a:lnTo>
                    <a:pt x="10941" y="1391"/>
                  </a:lnTo>
                  <a:lnTo>
                    <a:pt x="10850" y="1286"/>
                  </a:lnTo>
                  <a:lnTo>
                    <a:pt x="10804" y="1335"/>
                  </a:lnTo>
                  <a:lnTo>
                    <a:pt x="10740" y="1127"/>
                  </a:lnTo>
                  <a:lnTo>
                    <a:pt x="10877" y="1231"/>
                  </a:lnTo>
                  <a:lnTo>
                    <a:pt x="10850" y="980"/>
                  </a:lnTo>
                  <a:lnTo>
                    <a:pt x="10713" y="815"/>
                  </a:lnTo>
                  <a:lnTo>
                    <a:pt x="10713" y="919"/>
                  </a:lnTo>
                  <a:lnTo>
                    <a:pt x="10670" y="815"/>
                  </a:lnTo>
                  <a:lnTo>
                    <a:pt x="10424" y="668"/>
                  </a:lnTo>
                  <a:lnTo>
                    <a:pt x="10260" y="772"/>
                  </a:lnTo>
                  <a:lnTo>
                    <a:pt x="10260" y="876"/>
                  </a:lnTo>
                  <a:lnTo>
                    <a:pt x="10196" y="772"/>
                  </a:lnTo>
                  <a:lnTo>
                    <a:pt x="10008" y="919"/>
                  </a:lnTo>
                  <a:lnTo>
                    <a:pt x="10035" y="1078"/>
                  </a:lnTo>
                  <a:lnTo>
                    <a:pt x="9962" y="1182"/>
                  </a:lnTo>
                  <a:lnTo>
                    <a:pt x="9944" y="876"/>
                  </a:lnTo>
                  <a:lnTo>
                    <a:pt x="9871" y="772"/>
                  </a:lnTo>
                  <a:lnTo>
                    <a:pt x="9826" y="876"/>
                  </a:lnTo>
                  <a:lnTo>
                    <a:pt x="9807" y="711"/>
                  </a:lnTo>
                  <a:lnTo>
                    <a:pt x="9761" y="668"/>
                  </a:lnTo>
                  <a:lnTo>
                    <a:pt x="9735" y="711"/>
                  </a:lnTo>
                  <a:lnTo>
                    <a:pt x="9646" y="668"/>
                  </a:lnTo>
                  <a:lnTo>
                    <a:pt x="9716" y="502"/>
                  </a:lnTo>
                  <a:lnTo>
                    <a:pt x="9670" y="355"/>
                  </a:lnTo>
                  <a:lnTo>
                    <a:pt x="9555" y="312"/>
                  </a:lnTo>
                  <a:lnTo>
                    <a:pt x="9509" y="417"/>
                  </a:lnTo>
                  <a:lnTo>
                    <a:pt x="9534" y="980"/>
                  </a:lnTo>
                  <a:lnTo>
                    <a:pt x="9625" y="1182"/>
                  </a:lnTo>
                  <a:lnTo>
                    <a:pt x="9689" y="1231"/>
                  </a:lnTo>
                  <a:lnTo>
                    <a:pt x="9780" y="1078"/>
                  </a:lnTo>
                  <a:lnTo>
                    <a:pt x="9780" y="1335"/>
                  </a:lnTo>
                  <a:lnTo>
                    <a:pt x="9625" y="1286"/>
                  </a:lnTo>
                  <a:lnTo>
                    <a:pt x="9534" y="1391"/>
                  </a:lnTo>
                  <a:lnTo>
                    <a:pt x="9418" y="1335"/>
                  </a:lnTo>
                  <a:lnTo>
                    <a:pt x="9601" y="1642"/>
                  </a:lnTo>
                  <a:lnTo>
                    <a:pt x="9534" y="1703"/>
                  </a:lnTo>
                  <a:lnTo>
                    <a:pt x="9509" y="1538"/>
                  </a:lnTo>
                  <a:lnTo>
                    <a:pt x="9491" y="1850"/>
                  </a:lnTo>
                  <a:lnTo>
                    <a:pt x="9464" y="1850"/>
                  </a:lnTo>
                  <a:lnTo>
                    <a:pt x="9418" y="2015"/>
                  </a:lnTo>
                  <a:lnTo>
                    <a:pt x="9418" y="1911"/>
                  </a:lnTo>
                  <a:lnTo>
                    <a:pt x="9327" y="2015"/>
                  </a:lnTo>
                  <a:lnTo>
                    <a:pt x="9327" y="1850"/>
                  </a:lnTo>
                  <a:lnTo>
                    <a:pt x="9190" y="1911"/>
                  </a:lnTo>
                  <a:lnTo>
                    <a:pt x="9056" y="2015"/>
                  </a:lnTo>
                  <a:lnTo>
                    <a:pt x="9172" y="2058"/>
                  </a:lnTo>
                  <a:lnTo>
                    <a:pt x="9011" y="2224"/>
                  </a:lnTo>
                  <a:lnTo>
                    <a:pt x="9011" y="2328"/>
                  </a:lnTo>
                  <a:lnTo>
                    <a:pt x="8847" y="2371"/>
                  </a:lnTo>
                  <a:lnTo>
                    <a:pt x="8783" y="2530"/>
                  </a:lnTo>
                  <a:lnTo>
                    <a:pt x="8756" y="2426"/>
                  </a:lnTo>
                  <a:lnTo>
                    <a:pt x="8737" y="2781"/>
                  </a:lnTo>
                  <a:lnTo>
                    <a:pt x="8622" y="2781"/>
                  </a:lnTo>
                  <a:lnTo>
                    <a:pt x="8737" y="2842"/>
                  </a:lnTo>
                  <a:lnTo>
                    <a:pt x="8692" y="2842"/>
                  </a:lnTo>
                  <a:lnTo>
                    <a:pt x="8665" y="2989"/>
                  </a:lnTo>
                  <a:lnTo>
                    <a:pt x="8622" y="2989"/>
                  </a:lnTo>
                  <a:lnTo>
                    <a:pt x="8622" y="3093"/>
                  </a:lnTo>
                  <a:lnTo>
                    <a:pt x="8737" y="3155"/>
                  </a:lnTo>
                  <a:lnTo>
                    <a:pt x="8646" y="3259"/>
                  </a:lnTo>
                  <a:lnTo>
                    <a:pt x="8847" y="3363"/>
                  </a:lnTo>
                  <a:lnTo>
                    <a:pt x="8874" y="3406"/>
                  </a:lnTo>
                  <a:lnTo>
                    <a:pt x="8783" y="3363"/>
                  </a:lnTo>
                  <a:lnTo>
                    <a:pt x="8874" y="3614"/>
                  </a:lnTo>
                  <a:lnTo>
                    <a:pt x="8802" y="3675"/>
                  </a:lnTo>
                  <a:lnTo>
                    <a:pt x="8828" y="3571"/>
                  </a:lnTo>
                  <a:lnTo>
                    <a:pt x="8802" y="3510"/>
                  </a:lnTo>
                  <a:lnTo>
                    <a:pt x="8284" y="3877"/>
                  </a:lnTo>
                  <a:lnTo>
                    <a:pt x="8330" y="4129"/>
                  </a:lnTo>
                  <a:lnTo>
                    <a:pt x="8440" y="4398"/>
                  </a:lnTo>
                  <a:lnTo>
                    <a:pt x="8601" y="4441"/>
                  </a:lnTo>
                  <a:lnTo>
                    <a:pt x="8665" y="4606"/>
                  </a:lnTo>
                  <a:lnTo>
                    <a:pt x="8756" y="4649"/>
                  </a:lnTo>
                  <a:lnTo>
                    <a:pt x="8802" y="4962"/>
                  </a:lnTo>
                  <a:lnTo>
                    <a:pt x="8944" y="5225"/>
                  </a:lnTo>
                  <a:lnTo>
                    <a:pt x="8893" y="5378"/>
                  </a:lnTo>
                  <a:lnTo>
                    <a:pt x="8965" y="5476"/>
                  </a:lnTo>
                  <a:lnTo>
                    <a:pt x="9145" y="5538"/>
                  </a:lnTo>
                  <a:lnTo>
                    <a:pt x="9099" y="5642"/>
                  </a:lnTo>
                  <a:lnTo>
                    <a:pt x="8965" y="5538"/>
                  </a:lnTo>
                  <a:lnTo>
                    <a:pt x="8874" y="5476"/>
                  </a:lnTo>
                  <a:lnTo>
                    <a:pt x="8802" y="5121"/>
                  </a:lnTo>
                  <a:lnTo>
                    <a:pt x="8802" y="5225"/>
                  </a:lnTo>
                  <a:lnTo>
                    <a:pt x="8737" y="5066"/>
                  </a:lnTo>
                  <a:lnTo>
                    <a:pt x="8710" y="4919"/>
                  </a:lnTo>
                  <a:lnTo>
                    <a:pt x="8756" y="4858"/>
                  </a:lnTo>
                  <a:lnTo>
                    <a:pt x="8756" y="4711"/>
                  </a:lnTo>
                  <a:lnTo>
                    <a:pt x="8576" y="4711"/>
                  </a:lnTo>
                  <a:lnTo>
                    <a:pt x="8330" y="4502"/>
                  </a:lnTo>
                  <a:lnTo>
                    <a:pt x="8239" y="4545"/>
                  </a:lnTo>
                  <a:lnTo>
                    <a:pt x="8193" y="4711"/>
                  </a:lnTo>
                  <a:lnTo>
                    <a:pt x="8284" y="4753"/>
                  </a:lnTo>
                  <a:lnTo>
                    <a:pt x="8102" y="4753"/>
                  </a:lnTo>
                  <a:lnTo>
                    <a:pt x="8075" y="4858"/>
                  </a:lnTo>
                  <a:lnTo>
                    <a:pt x="8466" y="5274"/>
                  </a:lnTo>
                  <a:lnTo>
                    <a:pt x="8147" y="5170"/>
                  </a:lnTo>
                  <a:lnTo>
                    <a:pt x="8056" y="5121"/>
                  </a:lnTo>
                  <a:lnTo>
                    <a:pt x="8011" y="4919"/>
                  </a:lnTo>
                  <a:lnTo>
                    <a:pt x="8011" y="4711"/>
                  </a:lnTo>
                  <a:lnTo>
                    <a:pt x="7874" y="4398"/>
                  </a:lnTo>
                  <a:lnTo>
                    <a:pt x="7920" y="4858"/>
                  </a:lnTo>
                  <a:lnTo>
                    <a:pt x="7850" y="4962"/>
                  </a:lnTo>
                  <a:lnTo>
                    <a:pt x="7850" y="5170"/>
                  </a:lnTo>
                  <a:lnTo>
                    <a:pt x="8032" y="5433"/>
                  </a:lnTo>
                  <a:lnTo>
                    <a:pt x="8056" y="5893"/>
                  </a:lnTo>
                  <a:lnTo>
                    <a:pt x="8147" y="6266"/>
                  </a:lnTo>
                  <a:lnTo>
                    <a:pt x="8303" y="6101"/>
                  </a:lnTo>
                  <a:lnTo>
                    <a:pt x="8531" y="6205"/>
                  </a:lnTo>
                  <a:lnTo>
                    <a:pt x="8622" y="6469"/>
                  </a:lnTo>
                  <a:lnTo>
                    <a:pt x="8601" y="6518"/>
                  </a:lnTo>
                  <a:lnTo>
                    <a:pt x="8622" y="6726"/>
                  </a:lnTo>
                  <a:lnTo>
                    <a:pt x="8783" y="6781"/>
                  </a:lnTo>
                  <a:lnTo>
                    <a:pt x="8576" y="6726"/>
                  </a:lnTo>
                  <a:lnTo>
                    <a:pt x="8531" y="6371"/>
                  </a:lnTo>
                  <a:lnTo>
                    <a:pt x="8421" y="6205"/>
                  </a:lnTo>
                  <a:lnTo>
                    <a:pt x="8239" y="6413"/>
                  </a:lnTo>
                  <a:lnTo>
                    <a:pt x="8349" y="6824"/>
                  </a:lnTo>
                  <a:lnTo>
                    <a:pt x="8330" y="7136"/>
                  </a:lnTo>
                  <a:lnTo>
                    <a:pt x="8212" y="7345"/>
                  </a:lnTo>
                  <a:lnTo>
                    <a:pt x="8239" y="7510"/>
                  </a:lnTo>
                  <a:lnTo>
                    <a:pt x="8011" y="7553"/>
                  </a:lnTo>
                  <a:lnTo>
                    <a:pt x="7831" y="7406"/>
                  </a:lnTo>
                  <a:lnTo>
                    <a:pt x="7941" y="7302"/>
                  </a:lnTo>
                  <a:lnTo>
                    <a:pt x="8032" y="7449"/>
                  </a:lnTo>
                  <a:lnTo>
                    <a:pt x="8121" y="7345"/>
                  </a:lnTo>
                  <a:lnTo>
                    <a:pt x="8102" y="7240"/>
                  </a:lnTo>
                  <a:lnTo>
                    <a:pt x="8193" y="6885"/>
                  </a:lnTo>
                  <a:lnTo>
                    <a:pt x="8147" y="6622"/>
                  </a:lnTo>
                  <a:lnTo>
                    <a:pt x="8193" y="6518"/>
                  </a:lnTo>
                  <a:lnTo>
                    <a:pt x="8056" y="6413"/>
                  </a:lnTo>
                  <a:lnTo>
                    <a:pt x="7874" y="5476"/>
                  </a:lnTo>
                  <a:lnTo>
                    <a:pt x="7732" y="5170"/>
                  </a:lnTo>
                  <a:lnTo>
                    <a:pt x="7732" y="4815"/>
                  </a:lnTo>
                  <a:lnTo>
                    <a:pt x="7686" y="4545"/>
                  </a:lnTo>
                  <a:lnTo>
                    <a:pt x="7351" y="4545"/>
                  </a:lnTo>
                  <a:lnTo>
                    <a:pt x="7397" y="5066"/>
                  </a:lnTo>
                  <a:lnTo>
                    <a:pt x="7370" y="5329"/>
                  </a:lnTo>
                  <a:lnTo>
                    <a:pt x="7306" y="5433"/>
                  </a:lnTo>
                  <a:lnTo>
                    <a:pt x="7279" y="5580"/>
                  </a:lnTo>
                  <a:lnTo>
                    <a:pt x="7324" y="5538"/>
                  </a:lnTo>
                  <a:lnTo>
                    <a:pt x="7324" y="5746"/>
                  </a:lnTo>
                  <a:lnTo>
                    <a:pt x="7370" y="5642"/>
                  </a:lnTo>
                  <a:lnTo>
                    <a:pt x="7442" y="5997"/>
                  </a:lnTo>
                  <a:lnTo>
                    <a:pt x="7416" y="6058"/>
                  </a:lnTo>
                  <a:lnTo>
                    <a:pt x="7397" y="6058"/>
                  </a:lnTo>
                  <a:lnTo>
                    <a:pt x="7416" y="6205"/>
                  </a:lnTo>
                  <a:lnTo>
                    <a:pt x="7552" y="6205"/>
                  </a:lnTo>
                  <a:lnTo>
                    <a:pt x="7552" y="6371"/>
                  </a:lnTo>
                  <a:lnTo>
                    <a:pt x="7713" y="6469"/>
                  </a:lnTo>
                  <a:lnTo>
                    <a:pt x="7686" y="6824"/>
                  </a:lnTo>
                  <a:lnTo>
                    <a:pt x="7531" y="6573"/>
                  </a:lnTo>
                  <a:lnTo>
                    <a:pt x="7260" y="6413"/>
                  </a:lnTo>
                  <a:lnTo>
                    <a:pt x="6826" y="6309"/>
                  </a:lnTo>
                  <a:lnTo>
                    <a:pt x="6807" y="6413"/>
                  </a:lnTo>
                  <a:lnTo>
                    <a:pt x="6917" y="6726"/>
                  </a:lnTo>
                  <a:lnTo>
                    <a:pt x="6853" y="6824"/>
                  </a:lnTo>
                  <a:lnTo>
                    <a:pt x="6853" y="6989"/>
                  </a:lnTo>
                  <a:lnTo>
                    <a:pt x="6807" y="6989"/>
                  </a:lnTo>
                  <a:lnTo>
                    <a:pt x="6761" y="6726"/>
                  </a:lnTo>
                  <a:lnTo>
                    <a:pt x="6574" y="6928"/>
                  </a:lnTo>
                  <a:lnTo>
                    <a:pt x="6461" y="6928"/>
                  </a:lnTo>
                  <a:lnTo>
                    <a:pt x="6391" y="6989"/>
                  </a:lnTo>
                  <a:lnTo>
                    <a:pt x="6391" y="7198"/>
                  </a:lnTo>
                  <a:lnTo>
                    <a:pt x="6346" y="7136"/>
                  </a:lnTo>
                  <a:lnTo>
                    <a:pt x="6255" y="7302"/>
                  </a:lnTo>
                  <a:lnTo>
                    <a:pt x="6236" y="7240"/>
                  </a:lnTo>
                  <a:lnTo>
                    <a:pt x="6282" y="7093"/>
                  </a:lnTo>
                  <a:lnTo>
                    <a:pt x="6236" y="6885"/>
                  </a:lnTo>
                  <a:lnTo>
                    <a:pt x="6300" y="6824"/>
                  </a:lnTo>
                  <a:lnTo>
                    <a:pt x="6255" y="6824"/>
                  </a:lnTo>
                  <a:lnTo>
                    <a:pt x="6118" y="7032"/>
                  </a:lnTo>
                  <a:lnTo>
                    <a:pt x="6164" y="7093"/>
                  </a:lnTo>
                  <a:lnTo>
                    <a:pt x="6145" y="7198"/>
                  </a:lnTo>
                  <a:lnTo>
                    <a:pt x="6099" y="7032"/>
                  </a:lnTo>
                  <a:lnTo>
                    <a:pt x="5802" y="7406"/>
                  </a:lnTo>
                  <a:lnTo>
                    <a:pt x="5847" y="7510"/>
                  </a:lnTo>
                  <a:lnTo>
                    <a:pt x="5756" y="7553"/>
                  </a:lnTo>
                  <a:lnTo>
                    <a:pt x="5756" y="7816"/>
                  </a:lnTo>
                  <a:lnTo>
                    <a:pt x="5646" y="7920"/>
                  </a:lnTo>
                  <a:lnTo>
                    <a:pt x="5483" y="7657"/>
                  </a:lnTo>
                  <a:lnTo>
                    <a:pt x="5483" y="7553"/>
                  </a:lnTo>
                  <a:lnTo>
                    <a:pt x="5619" y="7449"/>
                  </a:lnTo>
                  <a:lnTo>
                    <a:pt x="5528" y="7240"/>
                  </a:lnTo>
                  <a:lnTo>
                    <a:pt x="5257" y="7198"/>
                  </a:lnTo>
                  <a:lnTo>
                    <a:pt x="5349" y="7302"/>
                  </a:lnTo>
                  <a:lnTo>
                    <a:pt x="5367" y="7761"/>
                  </a:lnTo>
                  <a:lnTo>
                    <a:pt x="5458" y="7920"/>
                  </a:lnTo>
                  <a:lnTo>
                    <a:pt x="5458" y="8276"/>
                  </a:lnTo>
                  <a:lnTo>
                    <a:pt x="5367" y="8129"/>
                  </a:lnTo>
                  <a:lnTo>
                    <a:pt x="5231" y="8129"/>
                  </a:lnTo>
                  <a:lnTo>
                    <a:pt x="5121" y="8380"/>
                  </a:lnTo>
                  <a:lnTo>
                    <a:pt x="5048" y="8588"/>
                  </a:lnTo>
                  <a:lnTo>
                    <a:pt x="5166" y="9060"/>
                  </a:lnTo>
                  <a:lnTo>
                    <a:pt x="4914" y="9060"/>
                  </a:lnTo>
                  <a:lnTo>
                    <a:pt x="4914" y="8962"/>
                  </a:lnTo>
                  <a:lnTo>
                    <a:pt x="4777" y="8796"/>
                  </a:lnTo>
                  <a:lnTo>
                    <a:pt x="4732" y="8962"/>
                  </a:lnTo>
                  <a:lnTo>
                    <a:pt x="4823" y="9164"/>
                  </a:lnTo>
                  <a:lnTo>
                    <a:pt x="4893" y="9213"/>
                  </a:lnTo>
                  <a:lnTo>
                    <a:pt x="4938" y="9421"/>
                  </a:lnTo>
                  <a:lnTo>
                    <a:pt x="4869" y="9476"/>
                  </a:lnTo>
                  <a:lnTo>
                    <a:pt x="4595" y="9213"/>
                  </a:lnTo>
                  <a:lnTo>
                    <a:pt x="4531" y="8796"/>
                  </a:lnTo>
                  <a:lnTo>
                    <a:pt x="4550" y="8545"/>
                  </a:lnTo>
                  <a:lnTo>
                    <a:pt x="4233" y="7969"/>
                  </a:lnTo>
                  <a:lnTo>
                    <a:pt x="4869" y="8380"/>
                  </a:lnTo>
                  <a:lnTo>
                    <a:pt x="5029" y="8233"/>
                  </a:lnTo>
                  <a:lnTo>
                    <a:pt x="5139" y="7865"/>
                  </a:lnTo>
                  <a:lnTo>
                    <a:pt x="4960" y="7510"/>
                  </a:lnTo>
                  <a:lnTo>
                    <a:pt x="4485" y="7093"/>
                  </a:lnTo>
                  <a:lnTo>
                    <a:pt x="4298" y="7093"/>
                  </a:lnTo>
                  <a:lnTo>
                    <a:pt x="4279" y="7198"/>
                  </a:lnTo>
                  <a:lnTo>
                    <a:pt x="4279" y="7032"/>
                  </a:lnTo>
                  <a:lnTo>
                    <a:pt x="4161" y="6989"/>
                  </a:lnTo>
                  <a:lnTo>
                    <a:pt x="4233" y="6928"/>
                  </a:lnTo>
                  <a:lnTo>
                    <a:pt x="4024" y="6928"/>
                  </a:lnTo>
                  <a:lnTo>
                    <a:pt x="3979" y="6885"/>
                  </a:lnTo>
                  <a:lnTo>
                    <a:pt x="3936" y="6885"/>
                  </a:lnTo>
                  <a:lnTo>
                    <a:pt x="3914" y="6928"/>
                  </a:lnTo>
                  <a:lnTo>
                    <a:pt x="3869" y="6824"/>
                  </a:lnTo>
                  <a:lnTo>
                    <a:pt x="3799" y="6781"/>
                  </a:lnTo>
                  <a:lnTo>
                    <a:pt x="3936" y="6781"/>
                  </a:lnTo>
                  <a:lnTo>
                    <a:pt x="4005" y="6677"/>
                  </a:lnTo>
                  <a:lnTo>
                    <a:pt x="3960" y="6573"/>
                  </a:lnTo>
                  <a:lnTo>
                    <a:pt x="3914" y="6573"/>
                  </a:lnTo>
                  <a:lnTo>
                    <a:pt x="3936" y="6573"/>
                  </a:lnTo>
                  <a:lnTo>
                    <a:pt x="3869" y="6469"/>
                  </a:lnTo>
                  <a:lnTo>
                    <a:pt x="3845" y="6518"/>
                  </a:lnTo>
                  <a:lnTo>
                    <a:pt x="3823" y="6469"/>
                  </a:lnTo>
                  <a:lnTo>
                    <a:pt x="3799" y="6469"/>
                  </a:lnTo>
                  <a:lnTo>
                    <a:pt x="3753" y="6622"/>
                  </a:lnTo>
                  <a:lnTo>
                    <a:pt x="3708" y="6622"/>
                  </a:lnTo>
                  <a:lnTo>
                    <a:pt x="3753" y="6573"/>
                  </a:lnTo>
                  <a:lnTo>
                    <a:pt x="3708" y="6518"/>
                  </a:lnTo>
                  <a:lnTo>
                    <a:pt x="3753" y="6469"/>
                  </a:lnTo>
                  <a:lnTo>
                    <a:pt x="3753" y="6413"/>
                  </a:lnTo>
                  <a:lnTo>
                    <a:pt x="3708" y="6371"/>
                  </a:lnTo>
                  <a:lnTo>
                    <a:pt x="3643" y="6371"/>
                  </a:lnTo>
                  <a:lnTo>
                    <a:pt x="3617" y="6469"/>
                  </a:lnTo>
                  <a:lnTo>
                    <a:pt x="3662" y="6518"/>
                  </a:lnTo>
                  <a:lnTo>
                    <a:pt x="3643" y="6573"/>
                  </a:lnTo>
                  <a:lnTo>
                    <a:pt x="3617" y="6622"/>
                  </a:lnTo>
                  <a:lnTo>
                    <a:pt x="3598" y="6677"/>
                  </a:lnTo>
                  <a:lnTo>
                    <a:pt x="3571" y="6573"/>
                  </a:lnTo>
                  <a:lnTo>
                    <a:pt x="3571" y="6469"/>
                  </a:lnTo>
                  <a:lnTo>
                    <a:pt x="3480" y="6726"/>
                  </a:lnTo>
                  <a:lnTo>
                    <a:pt x="3480" y="6824"/>
                  </a:lnTo>
                  <a:lnTo>
                    <a:pt x="3461" y="6781"/>
                  </a:lnTo>
                  <a:lnTo>
                    <a:pt x="3461" y="6622"/>
                  </a:lnTo>
                  <a:lnTo>
                    <a:pt x="3507" y="6469"/>
                  </a:lnTo>
                  <a:lnTo>
                    <a:pt x="3461" y="6469"/>
                  </a:lnTo>
                  <a:lnTo>
                    <a:pt x="3389" y="6469"/>
                  </a:lnTo>
                  <a:lnTo>
                    <a:pt x="3370" y="6573"/>
                  </a:lnTo>
                  <a:lnTo>
                    <a:pt x="3389" y="6622"/>
                  </a:lnTo>
                  <a:lnTo>
                    <a:pt x="3370" y="6677"/>
                  </a:lnTo>
                  <a:lnTo>
                    <a:pt x="3324" y="6573"/>
                  </a:lnTo>
                  <a:lnTo>
                    <a:pt x="3324" y="6726"/>
                  </a:lnTo>
                  <a:lnTo>
                    <a:pt x="3279" y="6824"/>
                  </a:lnTo>
                  <a:lnTo>
                    <a:pt x="3255" y="6781"/>
                  </a:lnTo>
                  <a:lnTo>
                    <a:pt x="3164" y="6781"/>
                  </a:lnTo>
                  <a:lnTo>
                    <a:pt x="3091" y="6781"/>
                  </a:lnTo>
                  <a:lnTo>
                    <a:pt x="3137" y="6885"/>
                  </a:lnTo>
                  <a:lnTo>
                    <a:pt x="3182" y="6885"/>
                  </a:lnTo>
                  <a:lnTo>
                    <a:pt x="3182" y="7032"/>
                  </a:lnTo>
                  <a:lnTo>
                    <a:pt x="3118" y="6928"/>
                  </a:lnTo>
                  <a:lnTo>
                    <a:pt x="3091" y="6989"/>
                  </a:lnTo>
                  <a:lnTo>
                    <a:pt x="3046" y="7032"/>
                  </a:lnTo>
                  <a:lnTo>
                    <a:pt x="3072" y="7136"/>
                  </a:lnTo>
                  <a:lnTo>
                    <a:pt x="3046" y="7198"/>
                  </a:lnTo>
                  <a:lnTo>
                    <a:pt x="3027" y="7198"/>
                  </a:lnTo>
                  <a:lnTo>
                    <a:pt x="3000" y="6989"/>
                  </a:lnTo>
                  <a:lnTo>
                    <a:pt x="2981" y="7032"/>
                  </a:lnTo>
                  <a:lnTo>
                    <a:pt x="2981" y="7136"/>
                  </a:lnTo>
                  <a:lnTo>
                    <a:pt x="2954" y="6989"/>
                  </a:lnTo>
                  <a:lnTo>
                    <a:pt x="2890" y="7093"/>
                  </a:lnTo>
                  <a:lnTo>
                    <a:pt x="2912" y="7198"/>
                  </a:lnTo>
                  <a:lnTo>
                    <a:pt x="2954" y="7198"/>
                  </a:lnTo>
                  <a:lnTo>
                    <a:pt x="2954" y="7240"/>
                  </a:lnTo>
                  <a:lnTo>
                    <a:pt x="2936" y="7240"/>
                  </a:lnTo>
                  <a:lnTo>
                    <a:pt x="2890" y="7136"/>
                  </a:lnTo>
                  <a:lnTo>
                    <a:pt x="2756" y="7198"/>
                  </a:lnTo>
                  <a:lnTo>
                    <a:pt x="2729" y="7302"/>
                  </a:lnTo>
                  <a:lnTo>
                    <a:pt x="2756" y="7345"/>
                  </a:lnTo>
                  <a:lnTo>
                    <a:pt x="2799" y="7302"/>
                  </a:lnTo>
                  <a:lnTo>
                    <a:pt x="2820" y="7302"/>
                  </a:lnTo>
                  <a:lnTo>
                    <a:pt x="2799" y="7345"/>
                  </a:lnTo>
                  <a:lnTo>
                    <a:pt x="2799" y="7406"/>
                  </a:lnTo>
                  <a:lnTo>
                    <a:pt x="2756" y="7510"/>
                  </a:lnTo>
                  <a:lnTo>
                    <a:pt x="2729" y="7510"/>
                  </a:lnTo>
                  <a:lnTo>
                    <a:pt x="2710" y="7614"/>
                  </a:lnTo>
                  <a:lnTo>
                    <a:pt x="2756" y="7614"/>
                  </a:lnTo>
                  <a:lnTo>
                    <a:pt x="2799" y="7553"/>
                  </a:lnTo>
                  <a:lnTo>
                    <a:pt x="2799" y="7614"/>
                  </a:lnTo>
                  <a:lnTo>
                    <a:pt x="2756" y="7614"/>
                  </a:lnTo>
                  <a:lnTo>
                    <a:pt x="2710" y="7614"/>
                  </a:lnTo>
                  <a:lnTo>
                    <a:pt x="2684" y="7761"/>
                  </a:lnTo>
                  <a:lnTo>
                    <a:pt x="2710" y="7761"/>
                  </a:lnTo>
                  <a:lnTo>
                    <a:pt x="2684" y="7816"/>
                  </a:lnTo>
                  <a:lnTo>
                    <a:pt x="2684" y="7761"/>
                  </a:lnTo>
                  <a:lnTo>
                    <a:pt x="2638" y="7761"/>
                  </a:lnTo>
                  <a:lnTo>
                    <a:pt x="2638" y="7816"/>
                  </a:lnTo>
                  <a:lnTo>
                    <a:pt x="2619" y="7816"/>
                  </a:lnTo>
                  <a:lnTo>
                    <a:pt x="2547" y="7865"/>
                  </a:lnTo>
                  <a:lnTo>
                    <a:pt x="2574" y="7920"/>
                  </a:lnTo>
                  <a:lnTo>
                    <a:pt x="2619" y="7865"/>
                  </a:lnTo>
                  <a:lnTo>
                    <a:pt x="2592" y="7920"/>
                  </a:lnTo>
                  <a:lnTo>
                    <a:pt x="2619" y="7969"/>
                  </a:lnTo>
                  <a:lnTo>
                    <a:pt x="2619" y="8025"/>
                  </a:lnTo>
                  <a:lnTo>
                    <a:pt x="2592" y="7969"/>
                  </a:lnTo>
                  <a:lnTo>
                    <a:pt x="2574" y="7969"/>
                  </a:lnTo>
                  <a:lnTo>
                    <a:pt x="2501" y="8074"/>
                  </a:lnTo>
                  <a:lnTo>
                    <a:pt x="2619" y="8074"/>
                  </a:lnTo>
                  <a:lnTo>
                    <a:pt x="2619" y="8129"/>
                  </a:lnTo>
                  <a:lnTo>
                    <a:pt x="2483" y="8129"/>
                  </a:lnTo>
                  <a:lnTo>
                    <a:pt x="2437" y="8233"/>
                  </a:lnTo>
                  <a:lnTo>
                    <a:pt x="2391" y="8380"/>
                  </a:lnTo>
                  <a:lnTo>
                    <a:pt x="2391" y="8545"/>
                  </a:lnTo>
                  <a:lnTo>
                    <a:pt x="2501" y="8484"/>
                  </a:lnTo>
                  <a:lnTo>
                    <a:pt x="2501" y="8545"/>
                  </a:lnTo>
                  <a:lnTo>
                    <a:pt x="2391" y="8588"/>
                  </a:lnTo>
                  <a:lnTo>
                    <a:pt x="2410" y="8692"/>
                  </a:lnTo>
                  <a:lnTo>
                    <a:pt x="2365" y="8692"/>
                  </a:lnTo>
                  <a:lnTo>
                    <a:pt x="2346" y="8858"/>
                  </a:lnTo>
                  <a:lnTo>
                    <a:pt x="2365" y="8900"/>
                  </a:lnTo>
                  <a:lnTo>
                    <a:pt x="2322" y="8858"/>
                  </a:lnTo>
                  <a:lnTo>
                    <a:pt x="2322" y="9005"/>
                  </a:lnTo>
                  <a:lnTo>
                    <a:pt x="2346" y="8962"/>
                  </a:lnTo>
                  <a:lnTo>
                    <a:pt x="2346" y="9005"/>
                  </a:lnTo>
                  <a:lnTo>
                    <a:pt x="2391" y="9005"/>
                  </a:lnTo>
                  <a:lnTo>
                    <a:pt x="2365" y="9109"/>
                  </a:lnTo>
                  <a:lnTo>
                    <a:pt x="2322" y="9060"/>
                  </a:lnTo>
                  <a:lnTo>
                    <a:pt x="2300" y="9164"/>
                  </a:lnTo>
                  <a:lnTo>
                    <a:pt x="2255" y="9317"/>
                  </a:lnTo>
                  <a:lnTo>
                    <a:pt x="2276" y="9317"/>
                  </a:lnTo>
                  <a:lnTo>
                    <a:pt x="2255" y="9421"/>
                  </a:lnTo>
                  <a:lnTo>
                    <a:pt x="2209" y="9372"/>
                  </a:lnTo>
                  <a:lnTo>
                    <a:pt x="2139" y="9580"/>
                  </a:lnTo>
                  <a:lnTo>
                    <a:pt x="2139" y="9623"/>
                  </a:lnTo>
                  <a:lnTo>
                    <a:pt x="2067" y="9727"/>
                  </a:lnTo>
                  <a:lnTo>
                    <a:pt x="2139" y="9832"/>
                  </a:lnTo>
                  <a:lnTo>
                    <a:pt x="2209" y="9685"/>
                  </a:lnTo>
                  <a:lnTo>
                    <a:pt x="2255" y="9580"/>
                  </a:lnTo>
                  <a:lnTo>
                    <a:pt x="2255" y="9623"/>
                  </a:lnTo>
                  <a:lnTo>
                    <a:pt x="2255" y="9685"/>
                  </a:lnTo>
                  <a:lnTo>
                    <a:pt x="2209" y="9832"/>
                  </a:lnTo>
                  <a:lnTo>
                    <a:pt x="2121" y="9893"/>
                  </a:lnTo>
                  <a:lnTo>
                    <a:pt x="2094" y="9789"/>
                  </a:lnTo>
                  <a:lnTo>
                    <a:pt x="1976" y="9893"/>
                  </a:lnTo>
                  <a:lnTo>
                    <a:pt x="1976" y="9997"/>
                  </a:lnTo>
                  <a:lnTo>
                    <a:pt x="1957" y="9997"/>
                  </a:lnTo>
                  <a:lnTo>
                    <a:pt x="1976" y="10040"/>
                  </a:lnTo>
                  <a:lnTo>
                    <a:pt x="2003" y="10144"/>
                  </a:lnTo>
                  <a:lnTo>
                    <a:pt x="1930" y="10040"/>
                  </a:lnTo>
                  <a:lnTo>
                    <a:pt x="1912" y="10101"/>
                  </a:lnTo>
                  <a:lnTo>
                    <a:pt x="1957" y="10205"/>
                  </a:lnTo>
                  <a:lnTo>
                    <a:pt x="1887" y="10144"/>
                  </a:lnTo>
                  <a:lnTo>
                    <a:pt x="1820" y="10101"/>
                  </a:lnTo>
                  <a:lnTo>
                    <a:pt x="1820" y="10144"/>
                  </a:lnTo>
                  <a:lnTo>
                    <a:pt x="1912" y="10144"/>
                  </a:lnTo>
                  <a:lnTo>
                    <a:pt x="1842" y="10248"/>
                  </a:lnTo>
                  <a:lnTo>
                    <a:pt x="1820" y="10205"/>
                  </a:lnTo>
                  <a:lnTo>
                    <a:pt x="1732" y="10248"/>
                  </a:lnTo>
                  <a:lnTo>
                    <a:pt x="1732" y="10309"/>
                  </a:lnTo>
                  <a:lnTo>
                    <a:pt x="1820" y="10309"/>
                  </a:lnTo>
                  <a:lnTo>
                    <a:pt x="1842" y="10407"/>
                  </a:lnTo>
                  <a:lnTo>
                    <a:pt x="1820" y="10407"/>
                  </a:lnTo>
                  <a:lnTo>
                    <a:pt x="1820" y="10352"/>
                  </a:lnTo>
                  <a:lnTo>
                    <a:pt x="1732" y="10407"/>
                  </a:lnTo>
                  <a:lnTo>
                    <a:pt x="1686" y="10456"/>
                  </a:lnTo>
                  <a:lnTo>
                    <a:pt x="1641" y="10456"/>
                  </a:lnTo>
                  <a:lnTo>
                    <a:pt x="1641" y="10511"/>
                  </a:lnTo>
                  <a:lnTo>
                    <a:pt x="1705" y="10511"/>
                  </a:lnTo>
                  <a:lnTo>
                    <a:pt x="1775" y="10616"/>
                  </a:lnTo>
                  <a:lnTo>
                    <a:pt x="1751" y="10616"/>
                  </a:lnTo>
                  <a:lnTo>
                    <a:pt x="1660" y="10616"/>
                  </a:lnTo>
                  <a:lnTo>
                    <a:pt x="1614" y="10665"/>
                  </a:lnTo>
                  <a:lnTo>
                    <a:pt x="1660" y="10720"/>
                  </a:lnTo>
                  <a:lnTo>
                    <a:pt x="1641" y="10763"/>
                  </a:lnTo>
                  <a:lnTo>
                    <a:pt x="1641" y="10824"/>
                  </a:lnTo>
                  <a:lnTo>
                    <a:pt x="1660" y="10867"/>
                  </a:lnTo>
                  <a:lnTo>
                    <a:pt x="1775" y="10867"/>
                  </a:lnTo>
                  <a:lnTo>
                    <a:pt x="1820" y="10867"/>
                  </a:lnTo>
                  <a:lnTo>
                    <a:pt x="1866" y="10867"/>
                  </a:lnTo>
                  <a:lnTo>
                    <a:pt x="1866" y="10824"/>
                  </a:lnTo>
                  <a:lnTo>
                    <a:pt x="1887" y="10867"/>
                  </a:lnTo>
                  <a:lnTo>
                    <a:pt x="1866" y="10928"/>
                  </a:lnTo>
                  <a:lnTo>
                    <a:pt x="1775" y="10928"/>
                  </a:lnTo>
                  <a:lnTo>
                    <a:pt x="1641" y="10928"/>
                  </a:lnTo>
                  <a:lnTo>
                    <a:pt x="1641" y="11032"/>
                  </a:lnTo>
                  <a:lnTo>
                    <a:pt x="1660" y="11179"/>
                  </a:lnTo>
                  <a:lnTo>
                    <a:pt x="1660" y="11345"/>
                  </a:lnTo>
                  <a:lnTo>
                    <a:pt x="1686" y="11240"/>
                  </a:lnTo>
                  <a:lnTo>
                    <a:pt x="1705" y="11345"/>
                  </a:lnTo>
                  <a:lnTo>
                    <a:pt x="1732" y="11240"/>
                  </a:lnTo>
                  <a:lnTo>
                    <a:pt x="1820" y="11179"/>
                  </a:lnTo>
                  <a:lnTo>
                    <a:pt x="1751" y="11345"/>
                  </a:lnTo>
                  <a:lnTo>
                    <a:pt x="1705" y="11449"/>
                  </a:lnTo>
                  <a:lnTo>
                    <a:pt x="1732" y="11449"/>
                  </a:lnTo>
                  <a:lnTo>
                    <a:pt x="1705" y="11492"/>
                  </a:lnTo>
                  <a:lnTo>
                    <a:pt x="1686" y="11492"/>
                  </a:lnTo>
                  <a:lnTo>
                    <a:pt x="1641" y="11657"/>
                  </a:lnTo>
                  <a:lnTo>
                    <a:pt x="1660" y="11743"/>
                  </a:lnTo>
                  <a:lnTo>
                    <a:pt x="1705" y="11657"/>
                  </a:lnTo>
                  <a:lnTo>
                    <a:pt x="1732" y="11596"/>
                  </a:lnTo>
                  <a:lnTo>
                    <a:pt x="1751" y="11596"/>
                  </a:lnTo>
                  <a:lnTo>
                    <a:pt x="1732" y="11743"/>
                  </a:lnTo>
                  <a:lnTo>
                    <a:pt x="1751" y="11847"/>
                  </a:lnTo>
                  <a:lnTo>
                    <a:pt x="1686" y="11804"/>
                  </a:lnTo>
                  <a:lnTo>
                    <a:pt x="1686" y="11908"/>
                  </a:lnTo>
                  <a:lnTo>
                    <a:pt x="1775" y="12110"/>
                  </a:lnTo>
                  <a:lnTo>
                    <a:pt x="1866" y="12214"/>
                  </a:lnTo>
                  <a:lnTo>
                    <a:pt x="1976" y="12159"/>
                  </a:lnTo>
                  <a:lnTo>
                    <a:pt x="2048" y="12012"/>
                  </a:lnTo>
                  <a:lnTo>
                    <a:pt x="2121" y="11804"/>
                  </a:lnTo>
                  <a:lnTo>
                    <a:pt x="2094" y="11743"/>
                  </a:lnTo>
                  <a:lnTo>
                    <a:pt x="2121" y="11700"/>
                  </a:lnTo>
                  <a:lnTo>
                    <a:pt x="2166" y="11804"/>
                  </a:lnTo>
                  <a:lnTo>
                    <a:pt x="2209" y="11657"/>
                  </a:lnTo>
                  <a:lnTo>
                    <a:pt x="2185" y="11553"/>
                  </a:lnTo>
                  <a:lnTo>
                    <a:pt x="2209" y="11553"/>
                  </a:lnTo>
                  <a:lnTo>
                    <a:pt x="2209" y="11449"/>
                  </a:lnTo>
                  <a:lnTo>
                    <a:pt x="2231" y="11387"/>
                  </a:lnTo>
                  <a:lnTo>
                    <a:pt x="2231" y="11449"/>
                  </a:lnTo>
                  <a:lnTo>
                    <a:pt x="2231" y="11657"/>
                  </a:lnTo>
                  <a:lnTo>
                    <a:pt x="2276" y="11743"/>
                  </a:lnTo>
                  <a:lnTo>
                    <a:pt x="2276" y="11804"/>
                  </a:lnTo>
                  <a:lnTo>
                    <a:pt x="2300" y="12012"/>
                  </a:lnTo>
                  <a:lnTo>
                    <a:pt x="2322" y="12110"/>
                  </a:lnTo>
                  <a:lnTo>
                    <a:pt x="2346" y="12055"/>
                  </a:lnTo>
                  <a:lnTo>
                    <a:pt x="2365" y="12159"/>
                  </a:lnTo>
                  <a:lnTo>
                    <a:pt x="2346" y="12263"/>
                  </a:lnTo>
                  <a:lnTo>
                    <a:pt x="2391" y="12423"/>
                  </a:lnTo>
                  <a:lnTo>
                    <a:pt x="2437" y="12631"/>
                  </a:lnTo>
                  <a:lnTo>
                    <a:pt x="2483" y="12735"/>
                  </a:lnTo>
                  <a:lnTo>
                    <a:pt x="2483" y="12839"/>
                  </a:lnTo>
                  <a:lnTo>
                    <a:pt x="2456" y="12839"/>
                  </a:lnTo>
                  <a:lnTo>
                    <a:pt x="2483" y="12882"/>
                  </a:lnTo>
                  <a:lnTo>
                    <a:pt x="2456" y="12943"/>
                  </a:lnTo>
                  <a:lnTo>
                    <a:pt x="2501" y="13090"/>
                  </a:lnTo>
                  <a:lnTo>
                    <a:pt x="2501" y="13256"/>
                  </a:lnTo>
                  <a:lnTo>
                    <a:pt x="2528" y="13256"/>
                  </a:lnTo>
                  <a:lnTo>
                    <a:pt x="2574" y="13256"/>
                  </a:lnTo>
                  <a:lnTo>
                    <a:pt x="2619" y="13256"/>
                  </a:lnTo>
                  <a:lnTo>
                    <a:pt x="2638" y="13152"/>
                  </a:lnTo>
                  <a:lnTo>
                    <a:pt x="2619" y="13090"/>
                  </a:lnTo>
                  <a:lnTo>
                    <a:pt x="2619" y="13047"/>
                  </a:lnTo>
                  <a:lnTo>
                    <a:pt x="2665" y="12986"/>
                  </a:lnTo>
                  <a:lnTo>
                    <a:pt x="2684" y="12943"/>
                  </a:lnTo>
                  <a:lnTo>
                    <a:pt x="2799" y="12943"/>
                  </a:lnTo>
                  <a:lnTo>
                    <a:pt x="2845" y="12631"/>
                  </a:lnTo>
                  <a:lnTo>
                    <a:pt x="2866" y="12319"/>
                  </a:lnTo>
                  <a:lnTo>
                    <a:pt x="2845" y="12263"/>
                  </a:lnTo>
                  <a:lnTo>
                    <a:pt x="2866" y="12214"/>
                  </a:lnTo>
                  <a:lnTo>
                    <a:pt x="2866" y="12110"/>
                  </a:lnTo>
                  <a:lnTo>
                    <a:pt x="2866" y="11951"/>
                  </a:lnTo>
                  <a:lnTo>
                    <a:pt x="2820" y="11908"/>
                  </a:lnTo>
                  <a:lnTo>
                    <a:pt x="2866" y="11908"/>
                  </a:lnTo>
                  <a:lnTo>
                    <a:pt x="2912" y="11847"/>
                  </a:lnTo>
                  <a:lnTo>
                    <a:pt x="2954" y="11743"/>
                  </a:lnTo>
                  <a:lnTo>
                    <a:pt x="2981" y="11804"/>
                  </a:lnTo>
                  <a:lnTo>
                    <a:pt x="2981" y="11743"/>
                  </a:lnTo>
                  <a:lnTo>
                    <a:pt x="3027" y="11700"/>
                  </a:lnTo>
                  <a:lnTo>
                    <a:pt x="3000" y="11596"/>
                  </a:lnTo>
                  <a:lnTo>
                    <a:pt x="3072" y="11449"/>
                  </a:lnTo>
                  <a:lnTo>
                    <a:pt x="3046" y="11283"/>
                  </a:lnTo>
                  <a:lnTo>
                    <a:pt x="3000" y="11240"/>
                  </a:lnTo>
                  <a:lnTo>
                    <a:pt x="2954" y="11075"/>
                  </a:lnTo>
                  <a:lnTo>
                    <a:pt x="2936" y="11136"/>
                  </a:lnTo>
                  <a:lnTo>
                    <a:pt x="2912" y="11075"/>
                  </a:lnTo>
                  <a:lnTo>
                    <a:pt x="2866" y="10867"/>
                  </a:lnTo>
                  <a:lnTo>
                    <a:pt x="2866" y="10720"/>
                  </a:lnTo>
                  <a:lnTo>
                    <a:pt x="2866" y="10616"/>
                  </a:lnTo>
                  <a:lnTo>
                    <a:pt x="2890" y="10616"/>
                  </a:lnTo>
                  <a:lnTo>
                    <a:pt x="2890" y="10560"/>
                  </a:lnTo>
                  <a:lnTo>
                    <a:pt x="2890" y="10407"/>
                  </a:lnTo>
                  <a:lnTo>
                    <a:pt x="2890" y="10309"/>
                  </a:lnTo>
                  <a:lnTo>
                    <a:pt x="2890" y="10248"/>
                  </a:lnTo>
                  <a:lnTo>
                    <a:pt x="2912" y="10248"/>
                  </a:lnTo>
                  <a:lnTo>
                    <a:pt x="2936" y="10248"/>
                  </a:lnTo>
                  <a:lnTo>
                    <a:pt x="2936" y="10101"/>
                  </a:lnTo>
                  <a:lnTo>
                    <a:pt x="2954" y="10101"/>
                  </a:lnTo>
                  <a:lnTo>
                    <a:pt x="2981" y="10101"/>
                  </a:lnTo>
                  <a:lnTo>
                    <a:pt x="2954" y="10040"/>
                  </a:lnTo>
                  <a:lnTo>
                    <a:pt x="2981" y="9936"/>
                  </a:lnTo>
                  <a:lnTo>
                    <a:pt x="3027" y="9936"/>
                  </a:lnTo>
                  <a:lnTo>
                    <a:pt x="3046" y="9832"/>
                  </a:lnTo>
                  <a:lnTo>
                    <a:pt x="3072" y="9789"/>
                  </a:lnTo>
                  <a:lnTo>
                    <a:pt x="3072" y="9727"/>
                  </a:lnTo>
                  <a:lnTo>
                    <a:pt x="3091" y="9789"/>
                  </a:lnTo>
                  <a:lnTo>
                    <a:pt x="3164" y="9685"/>
                  </a:lnTo>
                  <a:lnTo>
                    <a:pt x="3182" y="9623"/>
                  </a:lnTo>
                  <a:lnTo>
                    <a:pt x="3209" y="9476"/>
                  </a:lnTo>
                  <a:lnTo>
                    <a:pt x="3255" y="9317"/>
                  </a:lnTo>
                  <a:lnTo>
                    <a:pt x="3228" y="9268"/>
                  </a:lnTo>
                  <a:lnTo>
                    <a:pt x="3209" y="9213"/>
                  </a:lnTo>
                  <a:lnTo>
                    <a:pt x="3228" y="9109"/>
                  </a:lnTo>
                  <a:lnTo>
                    <a:pt x="3255" y="8962"/>
                  </a:lnTo>
                  <a:lnTo>
                    <a:pt x="3228" y="8900"/>
                  </a:lnTo>
                  <a:lnTo>
                    <a:pt x="3279" y="8858"/>
                  </a:lnTo>
                  <a:lnTo>
                    <a:pt x="3300" y="8649"/>
                  </a:lnTo>
                  <a:lnTo>
                    <a:pt x="3389" y="8692"/>
                  </a:lnTo>
                  <a:lnTo>
                    <a:pt x="3389" y="8649"/>
                  </a:lnTo>
                  <a:lnTo>
                    <a:pt x="3480" y="8649"/>
                  </a:lnTo>
                  <a:lnTo>
                    <a:pt x="3525" y="8649"/>
                  </a:lnTo>
                  <a:lnTo>
                    <a:pt x="3552" y="8692"/>
                  </a:lnTo>
                  <a:lnTo>
                    <a:pt x="3617" y="8796"/>
                  </a:lnTo>
                  <a:lnTo>
                    <a:pt x="3617" y="8962"/>
                  </a:lnTo>
                  <a:lnTo>
                    <a:pt x="3643" y="9060"/>
                  </a:lnTo>
                  <a:lnTo>
                    <a:pt x="3598" y="9060"/>
                  </a:lnTo>
                  <a:lnTo>
                    <a:pt x="3552" y="9164"/>
                  </a:lnTo>
                  <a:lnTo>
                    <a:pt x="3525" y="9268"/>
                  </a:lnTo>
                  <a:lnTo>
                    <a:pt x="3461" y="9476"/>
                  </a:lnTo>
                  <a:lnTo>
                    <a:pt x="3434" y="9623"/>
                  </a:lnTo>
                  <a:lnTo>
                    <a:pt x="3389" y="9685"/>
                  </a:lnTo>
                  <a:lnTo>
                    <a:pt x="3389" y="9727"/>
                  </a:lnTo>
                  <a:lnTo>
                    <a:pt x="3346" y="9789"/>
                  </a:lnTo>
                  <a:lnTo>
                    <a:pt x="3370" y="9832"/>
                  </a:lnTo>
                  <a:lnTo>
                    <a:pt x="3324" y="9893"/>
                  </a:lnTo>
                  <a:lnTo>
                    <a:pt x="3300" y="9893"/>
                  </a:lnTo>
                  <a:lnTo>
                    <a:pt x="3300" y="9997"/>
                  </a:lnTo>
                  <a:lnTo>
                    <a:pt x="3255" y="10101"/>
                  </a:lnTo>
                  <a:lnTo>
                    <a:pt x="3255" y="10144"/>
                  </a:lnTo>
                  <a:lnTo>
                    <a:pt x="3279" y="10456"/>
                  </a:lnTo>
                  <a:lnTo>
                    <a:pt x="3324" y="10665"/>
                  </a:lnTo>
                  <a:lnTo>
                    <a:pt x="3300" y="10665"/>
                  </a:lnTo>
                  <a:lnTo>
                    <a:pt x="3324" y="10824"/>
                  </a:lnTo>
                  <a:lnTo>
                    <a:pt x="3300" y="10867"/>
                  </a:lnTo>
                  <a:lnTo>
                    <a:pt x="3324" y="11032"/>
                  </a:lnTo>
                  <a:lnTo>
                    <a:pt x="3346" y="11075"/>
                  </a:lnTo>
                  <a:lnTo>
                    <a:pt x="3389" y="11075"/>
                  </a:lnTo>
                  <a:lnTo>
                    <a:pt x="3434" y="11136"/>
                  </a:lnTo>
                  <a:lnTo>
                    <a:pt x="3434" y="11179"/>
                  </a:lnTo>
                  <a:lnTo>
                    <a:pt x="3461" y="11240"/>
                  </a:lnTo>
                  <a:lnTo>
                    <a:pt x="3480" y="11136"/>
                  </a:lnTo>
                  <a:lnTo>
                    <a:pt x="3480" y="11240"/>
                  </a:lnTo>
                  <a:lnTo>
                    <a:pt x="3434" y="11240"/>
                  </a:lnTo>
                  <a:lnTo>
                    <a:pt x="3434" y="11283"/>
                  </a:lnTo>
                  <a:lnTo>
                    <a:pt x="3507" y="11387"/>
                  </a:lnTo>
                  <a:lnTo>
                    <a:pt x="3643" y="11240"/>
                  </a:lnTo>
                  <a:lnTo>
                    <a:pt x="3735" y="11179"/>
                  </a:lnTo>
                  <a:lnTo>
                    <a:pt x="3823" y="11075"/>
                  </a:lnTo>
                  <a:lnTo>
                    <a:pt x="3936" y="11075"/>
                  </a:lnTo>
                  <a:lnTo>
                    <a:pt x="3979" y="11032"/>
                  </a:lnTo>
                  <a:lnTo>
                    <a:pt x="4051" y="10928"/>
                  </a:lnTo>
                  <a:lnTo>
                    <a:pt x="4097" y="11179"/>
                  </a:lnTo>
                  <a:lnTo>
                    <a:pt x="4188" y="11179"/>
                  </a:lnTo>
                  <a:lnTo>
                    <a:pt x="4233" y="11345"/>
                  </a:lnTo>
                  <a:lnTo>
                    <a:pt x="4115" y="11283"/>
                  </a:lnTo>
                  <a:lnTo>
                    <a:pt x="4005" y="11387"/>
                  </a:lnTo>
                  <a:lnTo>
                    <a:pt x="4005" y="11492"/>
                  </a:lnTo>
                  <a:lnTo>
                    <a:pt x="3936" y="11492"/>
                  </a:lnTo>
                  <a:lnTo>
                    <a:pt x="3799" y="11449"/>
                  </a:lnTo>
                  <a:lnTo>
                    <a:pt x="3552" y="11657"/>
                  </a:lnTo>
                  <a:lnTo>
                    <a:pt x="3571" y="11847"/>
                  </a:lnTo>
                  <a:lnTo>
                    <a:pt x="3643" y="12055"/>
                  </a:lnTo>
                  <a:lnTo>
                    <a:pt x="3662" y="12012"/>
                  </a:lnTo>
                  <a:lnTo>
                    <a:pt x="3662" y="12214"/>
                  </a:lnTo>
                  <a:lnTo>
                    <a:pt x="3662" y="12472"/>
                  </a:lnTo>
                  <a:lnTo>
                    <a:pt x="3617" y="12527"/>
                  </a:lnTo>
                  <a:lnTo>
                    <a:pt x="3571" y="12527"/>
                  </a:lnTo>
                  <a:lnTo>
                    <a:pt x="3480" y="12214"/>
                  </a:lnTo>
                  <a:lnTo>
                    <a:pt x="3370" y="12423"/>
                  </a:lnTo>
                  <a:lnTo>
                    <a:pt x="3324" y="12839"/>
                  </a:lnTo>
                  <a:lnTo>
                    <a:pt x="3389" y="13403"/>
                  </a:lnTo>
                  <a:lnTo>
                    <a:pt x="3255" y="13403"/>
                  </a:lnTo>
                  <a:lnTo>
                    <a:pt x="3228" y="13507"/>
                  </a:lnTo>
                  <a:lnTo>
                    <a:pt x="3300" y="13458"/>
                  </a:lnTo>
                  <a:lnTo>
                    <a:pt x="3228" y="13562"/>
                  </a:lnTo>
                  <a:lnTo>
                    <a:pt x="3209" y="13666"/>
                  </a:lnTo>
                  <a:lnTo>
                    <a:pt x="3164" y="13611"/>
                  </a:lnTo>
                  <a:lnTo>
                    <a:pt x="3118" y="13611"/>
                  </a:lnTo>
                  <a:lnTo>
                    <a:pt x="3091" y="13562"/>
                  </a:lnTo>
                  <a:lnTo>
                    <a:pt x="3072" y="13458"/>
                  </a:lnTo>
                  <a:lnTo>
                    <a:pt x="2936" y="13507"/>
                  </a:lnTo>
                  <a:lnTo>
                    <a:pt x="2912" y="13507"/>
                  </a:lnTo>
                  <a:lnTo>
                    <a:pt x="2866" y="13562"/>
                  </a:lnTo>
                  <a:lnTo>
                    <a:pt x="2845" y="13666"/>
                  </a:lnTo>
                  <a:lnTo>
                    <a:pt x="2710" y="13770"/>
                  </a:lnTo>
                  <a:lnTo>
                    <a:pt x="2710" y="13874"/>
                  </a:lnTo>
                  <a:lnTo>
                    <a:pt x="2684" y="13874"/>
                  </a:lnTo>
                  <a:lnTo>
                    <a:pt x="2665" y="13917"/>
                  </a:lnTo>
                  <a:lnTo>
                    <a:pt x="2592" y="13813"/>
                  </a:lnTo>
                  <a:lnTo>
                    <a:pt x="2574" y="13770"/>
                  </a:lnTo>
                  <a:lnTo>
                    <a:pt x="2483" y="13666"/>
                  </a:lnTo>
                  <a:lnTo>
                    <a:pt x="2456" y="13562"/>
                  </a:lnTo>
                  <a:lnTo>
                    <a:pt x="2365" y="13715"/>
                  </a:lnTo>
                  <a:lnTo>
                    <a:pt x="2346" y="13813"/>
                  </a:lnTo>
                  <a:lnTo>
                    <a:pt x="2276" y="13813"/>
                  </a:lnTo>
                  <a:lnTo>
                    <a:pt x="2300" y="13666"/>
                  </a:lnTo>
                  <a:lnTo>
                    <a:pt x="2255" y="13666"/>
                  </a:lnTo>
                  <a:lnTo>
                    <a:pt x="2209" y="13666"/>
                  </a:lnTo>
                  <a:lnTo>
                    <a:pt x="2185" y="13611"/>
                  </a:lnTo>
                  <a:lnTo>
                    <a:pt x="2185" y="13562"/>
                  </a:lnTo>
                  <a:lnTo>
                    <a:pt x="2185" y="13507"/>
                  </a:lnTo>
                  <a:lnTo>
                    <a:pt x="2139" y="13458"/>
                  </a:lnTo>
                  <a:lnTo>
                    <a:pt x="2139" y="13360"/>
                  </a:lnTo>
                  <a:lnTo>
                    <a:pt x="2139" y="13194"/>
                  </a:lnTo>
                  <a:lnTo>
                    <a:pt x="2185" y="13152"/>
                  </a:lnTo>
                  <a:lnTo>
                    <a:pt x="2209" y="13047"/>
                  </a:lnTo>
                  <a:lnTo>
                    <a:pt x="2209" y="12986"/>
                  </a:lnTo>
                  <a:lnTo>
                    <a:pt x="2209" y="12943"/>
                  </a:lnTo>
                  <a:lnTo>
                    <a:pt x="2255" y="12943"/>
                  </a:lnTo>
                  <a:lnTo>
                    <a:pt x="2276" y="12839"/>
                  </a:lnTo>
                  <a:lnTo>
                    <a:pt x="2231" y="12778"/>
                  </a:lnTo>
                  <a:lnTo>
                    <a:pt x="2185" y="12631"/>
                  </a:lnTo>
                  <a:lnTo>
                    <a:pt x="2094" y="12631"/>
                  </a:lnTo>
                  <a:lnTo>
                    <a:pt x="2094" y="12735"/>
                  </a:lnTo>
                  <a:lnTo>
                    <a:pt x="2048" y="12674"/>
                  </a:lnTo>
                  <a:lnTo>
                    <a:pt x="2021" y="12839"/>
                  </a:lnTo>
                  <a:lnTo>
                    <a:pt x="1976" y="12778"/>
                  </a:lnTo>
                  <a:lnTo>
                    <a:pt x="1976" y="12943"/>
                  </a:lnTo>
                  <a:lnTo>
                    <a:pt x="1976" y="13194"/>
                  </a:lnTo>
                  <a:lnTo>
                    <a:pt x="2003" y="13152"/>
                  </a:lnTo>
                  <a:lnTo>
                    <a:pt x="2021" y="13194"/>
                  </a:lnTo>
                  <a:lnTo>
                    <a:pt x="2021" y="13403"/>
                  </a:lnTo>
                  <a:lnTo>
                    <a:pt x="2003" y="13403"/>
                  </a:lnTo>
                  <a:lnTo>
                    <a:pt x="1976" y="13458"/>
                  </a:lnTo>
                  <a:lnTo>
                    <a:pt x="2021" y="13458"/>
                  </a:lnTo>
                  <a:lnTo>
                    <a:pt x="2048" y="13562"/>
                  </a:lnTo>
                  <a:lnTo>
                    <a:pt x="2048" y="13666"/>
                  </a:lnTo>
                  <a:lnTo>
                    <a:pt x="2048" y="13715"/>
                  </a:lnTo>
                  <a:lnTo>
                    <a:pt x="2067" y="13715"/>
                  </a:lnTo>
                  <a:lnTo>
                    <a:pt x="2048" y="13813"/>
                  </a:lnTo>
                  <a:lnTo>
                    <a:pt x="2067" y="13874"/>
                  </a:lnTo>
                  <a:lnTo>
                    <a:pt x="2021" y="13874"/>
                  </a:lnTo>
                  <a:lnTo>
                    <a:pt x="2003" y="14021"/>
                  </a:lnTo>
                  <a:lnTo>
                    <a:pt x="1976" y="13917"/>
                  </a:lnTo>
                  <a:lnTo>
                    <a:pt x="1887" y="13917"/>
                  </a:lnTo>
                  <a:lnTo>
                    <a:pt x="1866" y="14021"/>
                  </a:lnTo>
                  <a:lnTo>
                    <a:pt x="1866" y="14083"/>
                  </a:lnTo>
                  <a:lnTo>
                    <a:pt x="1842" y="13979"/>
                  </a:lnTo>
                  <a:lnTo>
                    <a:pt x="1775" y="14021"/>
                  </a:lnTo>
                  <a:lnTo>
                    <a:pt x="1705" y="14126"/>
                  </a:lnTo>
                  <a:lnTo>
                    <a:pt x="1705" y="14230"/>
                  </a:lnTo>
                  <a:lnTo>
                    <a:pt x="1732" y="14230"/>
                  </a:lnTo>
                  <a:lnTo>
                    <a:pt x="1705" y="14334"/>
                  </a:lnTo>
                  <a:lnTo>
                    <a:pt x="1732" y="14499"/>
                  </a:lnTo>
                  <a:lnTo>
                    <a:pt x="1686" y="14438"/>
                  </a:lnTo>
                  <a:lnTo>
                    <a:pt x="1660" y="14291"/>
                  </a:lnTo>
                  <a:lnTo>
                    <a:pt x="1614" y="14126"/>
                  </a:lnTo>
                  <a:lnTo>
                    <a:pt x="1595" y="14395"/>
                  </a:lnTo>
                  <a:lnTo>
                    <a:pt x="1550" y="14542"/>
                  </a:lnTo>
                  <a:lnTo>
                    <a:pt x="1568" y="14603"/>
                  </a:lnTo>
                  <a:lnTo>
                    <a:pt x="1614" y="14646"/>
                  </a:lnTo>
                  <a:lnTo>
                    <a:pt x="1550" y="14646"/>
                  </a:lnTo>
                  <a:lnTo>
                    <a:pt x="1504" y="14708"/>
                  </a:lnTo>
                  <a:lnTo>
                    <a:pt x="1504" y="14806"/>
                  </a:lnTo>
                  <a:lnTo>
                    <a:pt x="1477" y="14806"/>
                  </a:lnTo>
                  <a:lnTo>
                    <a:pt x="1413" y="14910"/>
                  </a:lnTo>
                  <a:lnTo>
                    <a:pt x="1276" y="14959"/>
                  </a:lnTo>
                  <a:lnTo>
                    <a:pt x="1276" y="15222"/>
                  </a:lnTo>
                  <a:lnTo>
                    <a:pt x="1252" y="15326"/>
                  </a:lnTo>
                  <a:lnTo>
                    <a:pt x="1161" y="15369"/>
                  </a:lnTo>
                  <a:lnTo>
                    <a:pt x="1115" y="15430"/>
                  </a:lnTo>
                  <a:lnTo>
                    <a:pt x="1097" y="15534"/>
                  </a:lnTo>
                  <a:lnTo>
                    <a:pt x="1024" y="15534"/>
                  </a:lnTo>
                  <a:lnTo>
                    <a:pt x="979" y="15473"/>
                  </a:lnTo>
                  <a:lnTo>
                    <a:pt x="979" y="15369"/>
                  </a:lnTo>
                  <a:lnTo>
                    <a:pt x="933" y="15369"/>
                  </a:lnTo>
                  <a:lnTo>
                    <a:pt x="887" y="15369"/>
                  </a:lnTo>
                  <a:lnTo>
                    <a:pt x="906" y="15577"/>
                  </a:lnTo>
                  <a:lnTo>
                    <a:pt x="933" y="15786"/>
                  </a:lnTo>
                  <a:lnTo>
                    <a:pt x="887" y="15786"/>
                  </a:lnTo>
                  <a:lnTo>
                    <a:pt x="842" y="15786"/>
                  </a:lnTo>
                  <a:lnTo>
                    <a:pt x="818" y="15847"/>
                  </a:lnTo>
                  <a:lnTo>
                    <a:pt x="751" y="15743"/>
                  </a:lnTo>
                  <a:lnTo>
                    <a:pt x="708" y="15743"/>
                  </a:lnTo>
                  <a:lnTo>
                    <a:pt x="662" y="15743"/>
                  </a:lnTo>
                  <a:lnTo>
                    <a:pt x="590" y="15786"/>
                  </a:lnTo>
                  <a:lnTo>
                    <a:pt x="571" y="15847"/>
                  </a:lnTo>
                  <a:lnTo>
                    <a:pt x="617" y="15847"/>
                  </a:lnTo>
                  <a:lnTo>
                    <a:pt x="635" y="15890"/>
                  </a:lnTo>
                  <a:lnTo>
                    <a:pt x="590" y="15890"/>
                  </a:lnTo>
                  <a:lnTo>
                    <a:pt x="617" y="15951"/>
                  </a:lnTo>
                  <a:lnTo>
                    <a:pt x="590" y="15951"/>
                  </a:lnTo>
                  <a:lnTo>
                    <a:pt x="617" y="16055"/>
                  </a:lnTo>
                  <a:lnTo>
                    <a:pt x="751" y="16153"/>
                  </a:lnTo>
                  <a:lnTo>
                    <a:pt x="818" y="16202"/>
                  </a:lnTo>
                  <a:lnTo>
                    <a:pt x="863" y="16257"/>
                  </a:lnTo>
                  <a:lnTo>
                    <a:pt x="863" y="16410"/>
                  </a:lnTo>
                  <a:lnTo>
                    <a:pt x="952" y="16613"/>
                  </a:lnTo>
                  <a:lnTo>
                    <a:pt x="952" y="16778"/>
                  </a:lnTo>
                  <a:lnTo>
                    <a:pt x="1005" y="16821"/>
                  </a:lnTo>
                  <a:lnTo>
                    <a:pt x="1024" y="16986"/>
                  </a:lnTo>
                  <a:lnTo>
                    <a:pt x="979" y="16821"/>
                  </a:lnTo>
                  <a:lnTo>
                    <a:pt x="952" y="17090"/>
                  </a:lnTo>
                  <a:lnTo>
                    <a:pt x="979" y="17133"/>
                  </a:lnTo>
                  <a:lnTo>
                    <a:pt x="952" y="17194"/>
                  </a:lnTo>
                  <a:lnTo>
                    <a:pt x="906" y="17550"/>
                  </a:lnTo>
                  <a:lnTo>
                    <a:pt x="796" y="17550"/>
                  </a:lnTo>
                  <a:lnTo>
                    <a:pt x="681" y="17550"/>
                  </a:lnTo>
                  <a:lnTo>
                    <a:pt x="544" y="17550"/>
                  </a:lnTo>
                  <a:lnTo>
                    <a:pt x="434" y="17501"/>
                  </a:lnTo>
                  <a:lnTo>
                    <a:pt x="362" y="17501"/>
                  </a:lnTo>
                  <a:lnTo>
                    <a:pt x="252" y="17501"/>
                  </a:lnTo>
                  <a:lnTo>
                    <a:pt x="206" y="17446"/>
                  </a:lnTo>
                  <a:lnTo>
                    <a:pt x="161" y="17501"/>
                  </a:lnTo>
                  <a:lnTo>
                    <a:pt x="161" y="17550"/>
                  </a:lnTo>
                  <a:lnTo>
                    <a:pt x="91" y="17550"/>
                  </a:lnTo>
                  <a:lnTo>
                    <a:pt x="46" y="17605"/>
                  </a:lnTo>
                  <a:lnTo>
                    <a:pt x="72" y="17758"/>
                  </a:lnTo>
                  <a:lnTo>
                    <a:pt x="72" y="17813"/>
                  </a:lnTo>
                  <a:lnTo>
                    <a:pt x="91" y="17813"/>
                  </a:lnTo>
                  <a:lnTo>
                    <a:pt x="118" y="17917"/>
                  </a:lnTo>
                  <a:lnTo>
                    <a:pt x="91" y="17960"/>
                  </a:lnTo>
                  <a:lnTo>
                    <a:pt x="118" y="18438"/>
                  </a:lnTo>
                  <a:lnTo>
                    <a:pt x="46" y="18848"/>
                  </a:lnTo>
                  <a:lnTo>
                    <a:pt x="27" y="18897"/>
                  </a:lnTo>
                  <a:lnTo>
                    <a:pt x="0" y="19106"/>
                  </a:lnTo>
                  <a:lnTo>
                    <a:pt x="46" y="19106"/>
                  </a:lnTo>
                  <a:lnTo>
                    <a:pt x="46" y="19161"/>
                  </a:lnTo>
                  <a:lnTo>
                    <a:pt x="72" y="19161"/>
                  </a:lnTo>
                  <a:lnTo>
                    <a:pt x="72" y="19204"/>
                  </a:lnTo>
                  <a:lnTo>
                    <a:pt x="72" y="19516"/>
                  </a:lnTo>
                  <a:lnTo>
                    <a:pt x="46" y="19620"/>
                  </a:lnTo>
                  <a:lnTo>
                    <a:pt x="118" y="19620"/>
                  </a:lnTo>
                  <a:lnTo>
                    <a:pt x="161" y="19681"/>
                  </a:lnTo>
                  <a:lnTo>
                    <a:pt x="252" y="19620"/>
                  </a:lnTo>
                  <a:lnTo>
                    <a:pt x="273" y="19620"/>
                  </a:lnTo>
                  <a:lnTo>
                    <a:pt x="343" y="19681"/>
                  </a:lnTo>
                  <a:lnTo>
                    <a:pt x="343" y="19786"/>
                  </a:lnTo>
                  <a:lnTo>
                    <a:pt x="362" y="19890"/>
                  </a:lnTo>
                  <a:lnTo>
                    <a:pt x="453" y="19994"/>
                  </a:lnTo>
                  <a:lnTo>
                    <a:pt x="525" y="19828"/>
                  </a:lnTo>
                  <a:lnTo>
                    <a:pt x="571" y="19828"/>
                  </a:lnTo>
                  <a:lnTo>
                    <a:pt x="617" y="19786"/>
                  </a:lnTo>
                  <a:lnTo>
                    <a:pt x="681" y="19786"/>
                  </a:lnTo>
                  <a:lnTo>
                    <a:pt x="708" y="19786"/>
                  </a:lnTo>
                  <a:lnTo>
                    <a:pt x="751" y="19786"/>
                  </a:lnTo>
                  <a:lnTo>
                    <a:pt x="772" y="19786"/>
                  </a:lnTo>
                  <a:lnTo>
                    <a:pt x="796" y="19724"/>
                  </a:lnTo>
                  <a:lnTo>
                    <a:pt x="818" y="19724"/>
                  </a:lnTo>
                  <a:lnTo>
                    <a:pt x="842" y="19786"/>
                  </a:lnTo>
                  <a:lnTo>
                    <a:pt x="863" y="19620"/>
                  </a:lnTo>
                  <a:lnTo>
                    <a:pt x="906" y="19516"/>
                  </a:lnTo>
                  <a:lnTo>
                    <a:pt x="979" y="19516"/>
                  </a:lnTo>
                  <a:lnTo>
                    <a:pt x="1005" y="19473"/>
                  </a:lnTo>
                  <a:lnTo>
                    <a:pt x="1005" y="19412"/>
                  </a:lnTo>
                  <a:lnTo>
                    <a:pt x="1024" y="19308"/>
                  </a:lnTo>
                  <a:lnTo>
                    <a:pt x="1070" y="19204"/>
                  </a:lnTo>
                  <a:lnTo>
                    <a:pt x="1115" y="19161"/>
                  </a:lnTo>
                  <a:lnTo>
                    <a:pt x="1115" y="19106"/>
                  </a:lnTo>
                  <a:lnTo>
                    <a:pt x="1070" y="18953"/>
                  </a:lnTo>
                  <a:lnTo>
                    <a:pt x="1051" y="18848"/>
                  </a:lnTo>
                  <a:lnTo>
                    <a:pt x="1142" y="18646"/>
                  </a:lnTo>
                  <a:lnTo>
                    <a:pt x="1185" y="18542"/>
                  </a:lnTo>
                  <a:lnTo>
                    <a:pt x="1185" y="18377"/>
                  </a:lnTo>
                  <a:lnTo>
                    <a:pt x="1206" y="18377"/>
                  </a:lnTo>
                  <a:lnTo>
                    <a:pt x="1252" y="18334"/>
                  </a:lnTo>
                  <a:lnTo>
                    <a:pt x="1340" y="18334"/>
                  </a:lnTo>
                  <a:lnTo>
                    <a:pt x="1413" y="18168"/>
                  </a:lnTo>
                  <a:lnTo>
                    <a:pt x="1458" y="18064"/>
                  </a:lnTo>
                  <a:lnTo>
                    <a:pt x="1458" y="17960"/>
                  </a:lnTo>
                  <a:lnTo>
                    <a:pt x="1477" y="17917"/>
                  </a:lnTo>
                  <a:lnTo>
                    <a:pt x="1458" y="17856"/>
                  </a:lnTo>
                  <a:lnTo>
                    <a:pt x="1458" y="17709"/>
                  </a:lnTo>
                  <a:lnTo>
                    <a:pt x="1523" y="17605"/>
                  </a:lnTo>
                  <a:lnTo>
                    <a:pt x="1550" y="17550"/>
                  </a:lnTo>
                  <a:lnTo>
                    <a:pt x="1568" y="17550"/>
                  </a:lnTo>
                  <a:lnTo>
                    <a:pt x="1614" y="17550"/>
                  </a:lnTo>
                  <a:lnTo>
                    <a:pt x="1614" y="17605"/>
                  </a:lnTo>
                  <a:lnTo>
                    <a:pt x="1660" y="17605"/>
                  </a:lnTo>
                  <a:lnTo>
                    <a:pt x="1686" y="17605"/>
                  </a:lnTo>
                  <a:lnTo>
                    <a:pt x="1705" y="17654"/>
                  </a:lnTo>
                  <a:lnTo>
                    <a:pt x="1751" y="17709"/>
                  </a:lnTo>
                  <a:lnTo>
                    <a:pt x="1842" y="17709"/>
                  </a:lnTo>
                  <a:lnTo>
                    <a:pt x="1842" y="17605"/>
                  </a:lnTo>
                  <a:lnTo>
                    <a:pt x="1887" y="17550"/>
                  </a:lnTo>
                  <a:lnTo>
                    <a:pt x="1930" y="17550"/>
                  </a:lnTo>
                  <a:lnTo>
                    <a:pt x="1930" y="17501"/>
                  </a:lnTo>
                  <a:lnTo>
                    <a:pt x="1957" y="17501"/>
                  </a:lnTo>
                  <a:lnTo>
                    <a:pt x="1976" y="17446"/>
                  </a:lnTo>
                  <a:lnTo>
                    <a:pt x="2003" y="17446"/>
                  </a:lnTo>
                  <a:lnTo>
                    <a:pt x="2048" y="17342"/>
                  </a:lnTo>
                  <a:lnTo>
                    <a:pt x="2094" y="17299"/>
                  </a:lnTo>
                  <a:lnTo>
                    <a:pt x="2166" y="17299"/>
                  </a:lnTo>
                  <a:lnTo>
                    <a:pt x="2231" y="17342"/>
                  </a:lnTo>
                  <a:lnTo>
                    <a:pt x="2255" y="17446"/>
                  </a:lnTo>
                  <a:lnTo>
                    <a:pt x="2276" y="17605"/>
                  </a:lnTo>
                  <a:lnTo>
                    <a:pt x="2300" y="17654"/>
                  </a:lnTo>
                  <a:lnTo>
                    <a:pt x="2276" y="17758"/>
                  </a:lnTo>
                  <a:lnTo>
                    <a:pt x="2322" y="17758"/>
                  </a:lnTo>
                  <a:lnTo>
                    <a:pt x="2365" y="17813"/>
                  </a:lnTo>
                  <a:lnTo>
                    <a:pt x="2437" y="17960"/>
                  </a:lnTo>
                  <a:lnTo>
                    <a:pt x="2456" y="18021"/>
                  </a:lnTo>
                  <a:lnTo>
                    <a:pt x="2528" y="18230"/>
                  </a:lnTo>
                  <a:lnTo>
                    <a:pt x="2592" y="18273"/>
                  </a:lnTo>
                  <a:lnTo>
                    <a:pt x="2684" y="18273"/>
                  </a:lnTo>
                  <a:lnTo>
                    <a:pt x="2684" y="18377"/>
                  </a:lnTo>
                  <a:lnTo>
                    <a:pt x="2710" y="18438"/>
                  </a:lnTo>
                  <a:lnTo>
                    <a:pt x="2729" y="18438"/>
                  </a:lnTo>
                  <a:lnTo>
                    <a:pt x="2756" y="18481"/>
                  </a:lnTo>
                  <a:lnTo>
                    <a:pt x="2799" y="18481"/>
                  </a:lnTo>
                  <a:lnTo>
                    <a:pt x="2820" y="18585"/>
                  </a:lnTo>
                  <a:lnTo>
                    <a:pt x="2820" y="18646"/>
                  </a:lnTo>
                  <a:lnTo>
                    <a:pt x="2866" y="18689"/>
                  </a:lnTo>
                  <a:lnTo>
                    <a:pt x="2890" y="18689"/>
                  </a:lnTo>
                  <a:lnTo>
                    <a:pt x="2954" y="19106"/>
                  </a:lnTo>
                  <a:lnTo>
                    <a:pt x="2936" y="19161"/>
                  </a:lnTo>
                  <a:lnTo>
                    <a:pt x="2936" y="19265"/>
                  </a:lnTo>
                  <a:lnTo>
                    <a:pt x="2912" y="19308"/>
                  </a:lnTo>
                  <a:lnTo>
                    <a:pt x="2912" y="19412"/>
                  </a:lnTo>
                  <a:lnTo>
                    <a:pt x="2954" y="19369"/>
                  </a:lnTo>
                  <a:lnTo>
                    <a:pt x="3000" y="19204"/>
                  </a:lnTo>
                  <a:lnTo>
                    <a:pt x="3000" y="19106"/>
                  </a:lnTo>
                  <a:lnTo>
                    <a:pt x="3072" y="19057"/>
                  </a:lnTo>
                  <a:lnTo>
                    <a:pt x="3046" y="18848"/>
                  </a:lnTo>
                  <a:lnTo>
                    <a:pt x="3027" y="18848"/>
                  </a:lnTo>
                  <a:lnTo>
                    <a:pt x="2981" y="18793"/>
                  </a:lnTo>
                  <a:lnTo>
                    <a:pt x="3027" y="18585"/>
                  </a:lnTo>
                  <a:lnTo>
                    <a:pt x="3046" y="18542"/>
                  </a:lnTo>
                  <a:lnTo>
                    <a:pt x="3118" y="18585"/>
                  </a:lnTo>
                  <a:lnTo>
                    <a:pt x="3137" y="18689"/>
                  </a:lnTo>
                  <a:lnTo>
                    <a:pt x="3164" y="18750"/>
                  </a:lnTo>
                  <a:lnTo>
                    <a:pt x="3209" y="18750"/>
                  </a:lnTo>
                  <a:lnTo>
                    <a:pt x="3209" y="18646"/>
                  </a:lnTo>
                  <a:lnTo>
                    <a:pt x="3118" y="18438"/>
                  </a:lnTo>
                  <a:lnTo>
                    <a:pt x="3000" y="18334"/>
                  </a:lnTo>
                  <a:lnTo>
                    <a:pt x="2912" y="18230"/>
                  </a:lnTo>
                  <a:lnTo>
                    <a:pt x="2912" y="18168"/>
                  </a:lnTo>
                  <a:lnTo>
                    <a:pt x="2936" y="18126"/>
                  </a:lnTo>
                  <a:lnTo>
                    <a:pt x="2912" y="18064"/>
                  </a:lnTo>
                  <a:lnTo>
                    <a:pt x="2866" y="18064"/>
                  </a:lnTo>
                  <a:lnTo>
                    <a:pt x="2729" y="17917"/>
                  </a:lnTo>
                  <a:lnTo>
                    <a:pt x="2638" y="17550"/>
                  </a:lnTo>
                  <a:lnTo>
                    <a:pt x="2483" y="17194"/>
                  </a:lnTo>
                  <a:lnTo>
                    <a:pt x="2483" y="17090"/>
                  </a:lnTo>
                  <a:lnTo>
                    <a:pt x="2501" y="17029"/>
                  </a:lnTo>
                  <a:lnTo>
                    <a:pt x="2483" y="16925"/>
                  </a:lnTo>
                  <a:lnTo>
                    <a:pt x="2528" y="16882"/>
                  </a:lnTo>
                  <a:lnTo>
                    <a:pt x="2574" y="16821"/>
                  </a:lnTo>
                  <a:lnTo>
                    <a:pt x="2574" y="16778"/>
                  </a:lnTo>
                  <a:lnTo>
                    <a:pt x="2619" y="16778"/>
                  </a:lnTo>
                  <a:lnTo>
                    <a:pt x="2638" y="16821"/>
                  </a:lnTo>
                  <a:lnTo>
                    <a:pt x="2619" y="16882"/>
                  </a:lnTo>
                  <a:lnTo>
                    <a:pt x="2665" y="17090"/>
                  </a:lnTo>
                  <a:lnTo>
                    <a:pt x="2710" y="16925"/>
                  </a:lnTo>
                  <a:lnTo>
                    <a:pt x="2775" y="17029"/>
                  </a:lnTo>
                  <a:lnTo>
                    <a:pt x="2775" y="17133"/>
                  </a:lnTo>
                  <a:lnTo>
                    <a:pt x="2866" y="17299"/>
                  </a:lnTo>
                  <a:lnTo>
                    <a:pt x="2799" y="17342"/>
                  </a:lnTo>
                  <a:lnTo>
                    <a:pt x="2912" y="17605"/>
                  </a:lnTo>
                  <a:lnTo>
                    <a:pt x="2954" y="17550"/>
                  </a:lnTo>
                  <a:lnTo>
                    <a:pt x="3027" y="17605"/>
                  </a:lnTo>
                  <a:lnTo>
                    <a:pt x="3091" y="17758"/>
                  </a:lnTo>
                  <a:lnTo>
                    <a:pt x="3046" y="17709"/>
                  </a:lnTo>
                  <a:lnTo>
                    <a:pt x="3046" y="17758"/>
                  </a:lnTo>
                  <a:lnTo>
                    <a:pt x="3137" y="17813"/>
                  </a:lnTo>
                  <a:lnTo>
                    <a:pt x="3209" y="17856"/>
                  </a:lnTo>
                  <a:lnTo>
                    <a:pt x="3279" y="18064"/>
                  </a:lnTo>
                  <a:lnTo>
                    <a:pt x="3324" y="18168"/>
                  </a:lnTo>
                  <a:lnTo>
                    <a:pt x="3324" y="18334"/>
                  </a:lnTo>
                  <a:lnTo>
                    <a:pt x="3346" y="18377"/>
                  </a:lnTo>
                  <a:lnTo>
                    <a:pt x="3324" y="18438"/>
                  </a:lnTo>
                  <a:lnTo>
                    <a:pt x="3324" y="18585"/>
                  </a:lnTo>
                  <a:lnTo>
                    <a:pt x="3300" y="18585"/>
                  </a:lnTo>
                  <a:lnTo>
                    <a:pt x="3370" y="18689"/>
                  </a:lnTo>
                  <a:lnTo>
                    <a:pt x="3416" y="18793"/>
                  </a:lnTo>
                  <a:lnTo>
                    <a:pt x="3416" y="18848"/>
                  </a:lnTo>
                  <a:lnTo>
                    <a:pt x="3480" y="19002"/>
                  </a:lnTo>
                  <a:lnTo>
                    <a:pt x="3525" y="19002"/>
                  </a:lnTo>
                  <a:lnTo>
                    <a:pt x="3525" y="19057"/>
                  </a:lnTo>
                  <a:lnTo>
                    <a:pt x="3480" y="19057"/>
                  </a:lnTo>
                  <a:lnTo>
                    <a:pt x="3525" y="19265"/>
                  </a:lnTo>
                  <a:lnTo>
                    <a:pt x="3643" y="19204"/>
                  </a:lnTo>
                  <a:lnTo>
                    <a:pt x="3689" y="19204"/>
                  </a:lnTo>
                  <a:lnTo>
                    <a:pt x="3753" y="19308"/>
                  </a:lnTo>
                  <a:lnTo>
                    <a:pt x="3735" y="19369"/>
                  </a:lnTo>
                  <a:lnTo>
                    <a:pt x="3643" y="19265"/>
                  </a:lnTo>
                  <a:lnTo>
                    <a:pt x="3571" y="19308"/>
                  </a:lnTo>
                  <a:lnTo>
                    <a:pt x="3525" y="19412"/>
                  </a:lnTo>
                  <a:lnTo>
                    <a:pt x="3598" y="19516"/>
                  </a:lnTo>
                  <a:lnTo>
                    <a:pt x="3598" y="19620"/>
                  </a:lnTo>
                  <a:lnTo>
                    <a:pt x="3617" y="19724"/>
                  </a:lnTo>
                  <a:lnTo>
                    <a:pt x="3643" y="19786"/>
                  </a:lnTo>
                  <a:lnTo>
                    <a:pt x="3617" y="19681"/>
                  </a:lnTo>
                  <a:lnTo>
                    <a:pt x="3662" y="19681"/>
                  </a:lnTo>
                  <a:lnTo>
                    <a:pt x="3689" y="19828"/>
                  </a:lnTo>
                  <a:lnTo>
                    <a:pt x="3708" y="19828"/>
                  </a:lnTo>
                  <a:lnTo>
                    <a:pt x="3708" y="19786"/>
                  </a:lnTo>
                  <a:lnTo>
                    <a:pt x="3708" y="19724"/>
                  </a:lnTo>
                  <a:lnTo>
                    <a:pt x="3780" y="19828"/>
                  </a:lnTo>
                  <a:lnTo>
                    <a:pt x="3780" y="19786"/>
                  </a:lnTo>
                  <a:lnTo>
                    <a:pt x="3780" y="19724"/>
                  </a:lnTo>
                  <a:lnTo>
                    <a:pt x="3708" y="19473"/>
                  </a:lnTo>
                  <a:lnTo>
                    <a:pt x="3780" y="19577"/>
                  </a:lnTo>
                  <a:lnTo>
                    <a:pt x="3799" y="19577"/>
                  </a:lnTo>
                  <a:lnTo>
                    <a:pt x="3753" y="19412"/>
                  </a:lnTo>
                  <a:lnTo>
                    <a:pt x="3799" y="19369"/>
                  </a:lnTo>
                  <a:lnTo>
                    <a:pt x="3869" y="19473"/>
                  </a:lnTo>
                  <a:lnTo>
                    <a:pt x="3845" y="19265"/>
                  </a:lnTo>
                  <a:lnTo>
                    <a:pt x="3799" y="19161"/>
                  </a:lnTo>
                  <a:lnTo>
                    <a:pt x="3753" y="19057"/>
                  </a:lnTo>
                  <a:lnTo>
                    <a:pt x="3780" y="19002"/>
                  </a:lnTo>
                  <a:lnTo>
                    <a:pt x="3823" y="19106"/>
                  </a:lnTo>
                  <a:lnTo>
                    <a:pt x="3869" y="19106"/>
                  </a:lnTo>
                  <a:lnTo>
                    <a:pt x="3890" y="19265"/>
                  </a:lnTo>
                  <a:lnTo>
                    <a:pt x="3914" y="19308"/>
                  </a:lnTo>
                  <a:lnTo>
                    <a:pt x="3914" y="19369"/>
                  </a:lnTo>
                  <a:lnTo>
                    <a:pt x="3890" y="19369"/>
                  </a:lnTo>
                  <a:lnTo>
                    <a:pt x="3845" y="19265"/>
                  </a:lnTo>
                  <a:lnTo>
                    <a:pt x="3753" y="19106"/>
                  </a:lnTo>
                  <a:lnTo>
                    <a:pt x="3689" y="19057"/>
                  </a:lnTo>
                  <a:lnTo>
                    <a:pt x="3735" y="19057"/>
                  </a:lnTo>
                  <a:lnTo>
                    <a:pt x="3780" y="18953"/>
                  </a:lnTo>
                  <a:lnTo>
                    <a:pt x="3689" y="18689"/>
                  </a:lnTo>
                  <a:lnTo>
                    <a:pt x="3689" y="18542"/>
                  </a:lnTo>
                  <a:lnTo>
                    <a:pt x="3735" y="18481"/>
                  </a:lnTo>
                  <a:lnTo>
                    <a:pt x="3735" y="18542"/>
                  </a:lnTo>
                  <a:lnTo>
                    <a:pt x="3708" y="18542"/>
                  </a:lnTo>
                  <a:lnTo>
                    <a:pt x="3780" y="18646"/>
                  </a:lnTo>
                  <a:lnTo>
                    <a:pt x="3845" y="18689"/>
                  </a:lnTo>
                  <a:lnTo>
                    <a:pt x="3845" y="18646"/>
                  </a:lnTo>
                  <a:lnTo>
                    <a:pt x="3823" y="18585"/>
                  </a:lnTo>
                  <a:lnTo>
                    <a:pt x="3845" y="18585"/>
                  </a:lnTo>
                  <a:lnTo>
                    <a:pt x="3869" y="18646"/>
                  </a:lnTo>
                  <a:lnTo>
                    <a:pt x="3823" y="18481"/>
                  </a:lnTo>
                  <a:lnTo>
                    <a:pt x="3869" y="18438"/>
                  </a:lnTo>
                  <a:lnTo>
                    <a:pt x="3890" y="18377"/>
                  </a:lnTo>
                  <a:lnTo>
                    <a:pt x="3914" y="18377"/>
                  </a:lnTo>
                  <a:lnTo>
                    <a:pt x="3960" y="18334"/>
                  </a:lnTo>
                  <a:lnTo>
                    <a:pt x="3979" y="18377"/>
                  </a:lnTo>
                  <a:lnTo>
                    <a:pt x="4070" y="18438"/>
                  </a:lnTo>
                  <a:lnTo>
                    <a:pt x="4097" y="18481"/>
                  </a:lnTo>
                  <a:lnTo>
                    <a:pt x="4097" y="18438"/>
                  </a:lnTo>
                  <a:lnTo>
                    <a:pt x="4142" y="18438"/>
                  </a:lnTo>
                  <a:lnTo>
                    <a:pt x="4097" y="18542"/>
                  </a:lnTo>
                  <a:lnTo>
                    <a:pt x="4097" y="18646"/>
                  </a:lnTo>
                  <a:lnTo>
                    <a:pt x="4142" y="18542"/>
                  </a:lnTo>
                  <a:lnTo>
                    <a:pt x="4206" y="18438"/>
                  </a:lnTo>
                  <a:lnTo>
                    <a:pt x="4233" y="18377"/>
                  </a:lnTo>
                  <a:lnTo>
                    <a:pt x="4343" y="18334"/>
                  </a:lnTo>
                  <a:lnTo>
                    <a:pt x="4458" y="18377"/>
                  </a:lnTo>
                  <a:lnTo>
                    <a:pt x="4504" y="18377"/>
                  </a:lnTo>
                  <a:lnTo>
                    <a:pt x="4413" y="18481"/>
                  </a:lnTo>
                  <a:lnTo>
                    <a:pt x="4413" y="18542"/>
                  </a:lnTo>
                  <a:lnTo>
                    <a:pt x="4324" y="18542"/>
                  </a:lnTo>
                  <a:lnTo>
                    <a:pt x="4298" y="18481"/>
                  </a:lnTo>
                  <a:lnTo>
                    <a:pt x="4279" y="18542"/>
                  </a:lnTo>
                  <a:lnTo>
                    <a:pt x="4279" y="18585"/>
                  </a:lnTo>
                  <a:lnTo>
                    <a:pt x="4206" y="18542"/>
                  </a:lnTo>
                  <a:lnTo>
                    <a:pt x="4161" y="18585"/>
                  </a:lnTo>
                  <a:lnTo>
                    <a:pt x="4097" y="18689"/>
                  </a:lnTo>
                  <a:lnTo>
                    <a:pt x="4097" y="18848"/>
                  </a:lnTo>
                  <a:lnTo>
                    <a:pt x="4188" y="18848"/>
                  </a:lnTo>
                  <a:lnTo>
                    <a:pt x="4161" y="18953"/>
                  </a:lnTo>
                  <a:lnTo>
                    <a:pt x="4188" y="19057"/>
                  </a:lnTo>
                  <a:lnTo>
                    <a:pt x="4206" y="19057"/>
                  </a:lnTo>
                  <a:lnTo>
                    <a:pt x="4188" y="19161"/>
                  </a:lnTo>
                  <a:lnTo>
                    <a:pt x="4206" y="19204"/>
                  </a:lnTo>
                  <a:lnTo>
                    <a:pt x="4161" y="19204"/>
                  </a:lnTo>
                  <a:lnTo>
                    <a:pt x="4142" y="19161"/>
                  </a:lnTo>
                  <a:lnTo>
                    <a:pt x="4115" y="19161"/>
                  </a:lnTo>
                  <a:lnTo>
                    <a:pt x="4142" y="19204"/>
                  </a:lnTo>
                  <a:lnTo>
                    <a:pt x="4115" y="19265"/>
                  </a:lnTo>
                  <a:lnTo>
                    <a:pt x="4188" y="19265"/>
                  </a:lnTo>
                  <a:lnTo>
                    <a:pt x="4233" y="19369"/>
                  </a:lnTo>
                  <a:lnTo>
                    <a:pt x="4233" y="19473"/>
                  </a:lnTo>
                  <a:lnTo>
                    <a:pt x="4233" y="19577"/>
                  </a:lnTo>
                  <a:lnTo>
                    <a:pt x="4279" y="19577"/>
                  </a:lnTo>
                  <a:lnTo>
                    <a:pt x="4279" y="19620"/>
                  </a:lnTo>
                  <a:lnTo>
                    <a:pt x="4233" y="19620"/>
                  </a:lnTo>
                  <a:lnTo>
                    <a:pt x="4252" y="19681"/>
                  </a:lnTo>
                  <a:lnTo>
                    <a:pt x="4370" y="19681"/>
                  </a:lnTo>
                  <a:lnTo>
                    <a:pt x="4279" y="19724"/>
                  </a:lnTo>
                  <a:lnTo>
                    <a:pt x="4279" y="19786"/>
                  </a:lnTo>
                  <a:lnTo>
                    <a:pt x="4343" y="19786"/>
                  </a:lnTo>
                  <a:lnTo>
                    <a:pt x="4370" y="19724"/>
                  </a:lnTo>
                  <a:lnTo>
                    <a:pt x="4394" y="19724"/>
                  </a:lnTo>
                  <a:lnTo>
                    <a:pt x="4458" y="19786"/>
                  </a:lnTo>
                  <a:lnTo>
                    <a:pt x="4485" y="19890"/>
                  </a:lnTo>
                  <a:lnTo>
                    <a:pt x="4550" y="19933"/>
                  </a:lnTo>
                  <a:lnTo>
                    <a:pt x="4622" y="19890"/>
                  </a:lnTo>
                  <a:lnTo>
                    <a:pt x="4641" y="19890"/>
                  </a:lnTo>
                  <a:lnTo>
                    <a:pt x="4641" y="19724"/>
                  </a:lnTo>
                  <a:lnTo>
                    <a:pt x="4713" y="19724"/>
                  </a:lnTo>
                  <a:lnTo>
                    <a:pt x="4823" y="19828"/>
                  </a:lnTo>
                  <a:lnTo>
                    <a:pt x="4847" y="19933"/>
                  </a:lnTo>
                  <a:lnTo>
                    <a:pt x="4914" y="19933"/>
                  </a:lnTo>
                  <a:lnTo>
                    <a:pt x="5029" y="19890"/>
                  </a:lnTo>
                  <a:lnTo>
                    <a:pt x="5094" y="19681"/>
                  </a:lnTo>
                  <a:lnTo>
                    <a:pt x="5212" y="19786"/>
                  </a:lnTo>
                  <a:lnTo>
                    <a:pt x="5276" y="19681"/>
                  </a:lnTo>
                  <a:lnTo>
                    <a:pt x="5276" y="19724"/>
                  </a:lnTo>
                  <a:lnTo>
                    <a:pt x="5257" y="19828"/>
                  </a:lnTo>
                  <a:lnTo>
                    <a:pt x="5276" y="19933"/>
                  </a:lnTo>
                  <a:lnTo>
                    <a:pt x="5303" y="19994"/>
                  </a:lnTo>
                  <a:lnTo>
                    <a:pt x="5349" y="19933"/>
                  </a:lnTo>
                  <a:lnTo>
                    <a:pt x="5367" y="19890"/>
                  </a:lnTo>
                  <a:lnTo>
                    <a:pt x="5367" y="19828"/>
                  </a:lnTo>
                  <a:lnTo>
                    <a:pt x="5367" y="19681"/>
                  </a:lnTo>
                  <a:lnTo>
                    <a:pt x="5394" y="19681"/>
                  </a:lnTo>
                  <a:lnTo>
                    <a:pt x="5413" y="19724"/>
                  </a:lnTo>
                  <a:lnTo>
                    <a:pt x="5483" y="19724"/>
                  </a:lnTo>
                  <a:lnTo>
                    <a:pt x="5555" y="19681"/>
                  </a:lnTo>
                  <a:lnTo>
                    <a:pt x="5646" y="19724"/>
                  </a:lnTo>
                  <a:lnTo>
                    <a:pt x="5737" y="19724"/>
                  </a:lnTo>
                  <a:lnTo>
                    <a:pt x="5828" y="19577"/>
                  </a:lnTo>
                  <a:lnTo>
                    <a:pt x="5893" y="19577"/>
                  </a:lnTo>
                  <a:lnTo>
                    <a:pt x="5938" y="19577"/>
                  </a:lnTo>
                  <a:lnTo>
                    <a:pt x="5984" y="19516"/>
                  </a:lnTo>
                  <a:lnTo>
                    <a:pt x="6008" y="19577"/>
                  </a:lnTo>
                  <a:lnTo>
                    <a:pt x="6072" y="19473"/>
                  </a:lnTo>
                  <a:lnTo>
                    <a:pt x="6145" y="19516"/>
                  </a:lnTo>
                  <a:lnTo>
                    <a:pt x="6255" y="19577"/>
                  </a:lnTo>
                  <a:lnTo>
                    <a:pt x="6300" y="19577"/>
                  </a:lnTo>
                  <a:lnTo>
                    <a:pt x="6282" y="19412"/>
                  </a:lnTo>
                  <a:lnTo>
                    <a:pt x="6255" y="19265"/>
                  </a:lnTo>
                  <a:lnTo>
                    <a:pt x="6255" y="19204"/>
                  </a:lnTo>
                  <a:lnTo>
                    <a:pt x="6236" y="19057"/>
                  </a:lnTo>
                  <a:lnTo>
                    <a:pt x="6190" y="18793"/>
                  </a:lnTo>
                  <a:lnTo>
                    <a:pt x="6236" y="18793"/>
                  </a:lnTo>
                  <a:lnTo>
                    <a:pt x="6236" y="18689"/>
                  </a:lnTo>
                  <a:lnTo>
                    <a:pt x="6255" y="18793"/>
                  </a:lnTo>
                  <a:lnTo>
                    <a:pt x="6327" y="18953"/>
                  </a:lnTo>
                  <a:lnTo>
                    <a:pt x="6483" y="19002"/>
                  </a:lnTo>
                  <a:lnTo>
                    <a:pt x="6528" y="18897"/>
                  </a:lnTo>
                  <a:lnTo>
                    <a:pt x="6643" y="18750"/>
                  </a:lnTo>
                  <a:lnTo>
                    <a:pt x="6643" y="19002"/>
                  </a:lnTo>
                  <a:lnTo>
                    <a:pt x="6735" y="19106"/>
                  </a:lnTo>
                  <a:lnTo>
                    <a:pt x="6689" y="18848"/>
                  </a:lnTo>
                  <a:lnTo>
                    <a:pt x="6735" y="18793"/>
                  </a:lnTo>
                  <a:lnTo>
                    <a:pt x="6761" y="18848"/>
                  </a:lnTo>
                  <a:lnTo>
                    <a:pt x="6761" y="18750"/>
                  </a:lnTo>
                  <a:lnTo>
                    <a:pt x="6761" y="18542"/>
                  </a:lnTo>
                  <a:lnTo>
                    <a:pt x="6871" y="18438"/>
                  </a:lnTo>
                  <a:lnTo>
                    <a:pt x="6761" y="18334"/>
                  </a:lnTo>
                  <a:lnTo>
                    <a:pt x="6670" y="18064"/>
                  </a:lnTo>
                  <a:close/>
                </a:path>
              </a:pathLst>
            </a:custGeom>
            <a:grpFill/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 dirty="0"/>
            </a:p>
          </p:txBody>
        </p:sp>
      </p:grpSp>
      <p:sp>
        <p:nvSpPr>
          <p:cNvPr id="17481" name="Text Box 73"/>
          <p:cNvSpPr txBox="1">
            <a:spLocks noChangeArrowheads="1"/>
          </p:cNvSpPr>
          <p:nvPr/>
        </p:nvSpPr>
        <p:spPr bwMode="auto">
          <a:xfrm>
            <a:off x="3733800" y="2819400"/>
            <a:ext cx="1752600" cy="646331"/>
          </a:xfrm>
          <a:prstGeom prst="rect">
            <a:avLst/>
          </a:prstGeom>
          <a:solidFill>
            <a:srgbClr val="92D050">
              <a:alpha val="39999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(28) 166Mt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4Mt</a:t>
            </a:r>
            <a:endParaRPr lang="en-US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1600200" y="3429000"/>
            <a:ext cx="1143000" cy="307777"/>
          </a:xfrm>
          <a:prstGeom prst="rect">
            <a:avLst/>
          </a:prstGeom>
          <a:solidFill>
            <a:srgbClr val="FF99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79Mt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5867400" y="2743200"/>
            <a:ext cx="2133600" cy="830997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 803Mt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20Mt</a:t>
            </a:r>
            <a:endParaRPr lang="en-US" alt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5715001" y="4208463"/>
            <a:ext cx="1142999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90Mt 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3Mt</a:t>
            </a:r>
            <a:endParaRPr lang="en-US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10" name="Rectangle 102"/>
          <p:cNvSpPr>
            <a:spLocks noChangeArrowheads="1"/>
          </p:cNvSpPr>
          <p:nvPr/>
        </p:nvSpPr>
        <p:spPr bwMode="auto">
          <a:xfrm>
            <a:off x="7667625" y="3644900"/>
            <a:ext cx="71438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13" name="Rectangle 105"/>
          <p:cNvSpPr>
            <a:spLocks noChangeArrowheads="1"/>
          </p:cNvSpPr>
          <p:nvPr/>
        </p:nvSpPr>
        <p:spPr bwMode="auto">
          <a:xfrm>
            <a:off x="4356100" y="3213100"/>
            <a:ext cx="71438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16" name="Rectangle 108"/>
          <p:cNvSpPr>
            <a:spLocks noChangeArrowheads="1"/>
          </p:cNvSpPr>
          <p:nvPr/>
        </p:nvSpPr>
        <p:spPr bwMode="auto">
          <a:xfrm>
            <a:off x="5076825" y="3573463"/>
            <a:ext cx="71438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18" name="Rectangle 110"/>
          <p:cNvSpPr>
            <a:spLocks noChangeArrowheads="1"/>
          </p:cNvSpPr>
          <p:nvPr/>
        </p:nvSpPr>
        <p:spPr bwMode="auto">
          <a:xfrm>
            <a:off x="3924300" y="3573463"/>
            <a:ext cx="71438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20" name="Rectangle 112"/>
          <p:cNvSpPr>
            <a:spLocks noChangeArrowheads="1"/>
          </p:cNvSpPr>
          <p:nvPr/>
        </p:nvSpPr>
        <p:spPr bwMode="auto">
          <a:xfrm>
            <a:off x="3851275" y="3789363"/>
            <a:ext cx="71438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22" name="Rectangle 114"/>
          <p:cNvSpPr>
            <a:spLocks noChangeArrowheads="1"/>
          </p:cNvSpPr>
          <p:nvPr/>
        </p:nvSpPr>
        <p:spPr bwMode="auto">
          <a:xfrm>
            <a:off x="252413" y="4079875"/>
            <a:ext cx="71437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3886200" y="44196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16Mt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24" name="Rectangle 116"/>
          <p:cNvSpPr>
            <a:spLocks noChangeArrowheads="1"/>
          </p:cNvSpPr>
          <p:nvPr/>
        </p:nvSpPr>
        <p:spPr bwMode="auto">
          <a:xfrm>
            <a:off x="7620000" y="3581400"/>
            <a:ext cx="1306512" cy="523220"/>
          </a:xfrm>
          <a:prstGeom prst="rect">
            <a:avLst/>
          </a:prstGeom>
          <a:solidFill>
            <a:srgbClr val="FF99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 105Mt </a:t>
            </a:r>
            <a:r>
              <a:rPr lang="en-US" alt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5Mt</a:t>
            </a:r>
            <a:endParaRPr lang="en-US" alt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25" name="Text Box 117"/>
          <p:cNvSpPr txBox="1">
            <a:spLocks noChangeArrowheads="1"/>
          </p:cNvSpPr>
          <p:nvPr/>
        </p:nvSpPr>
        <p:spPr bwMode="auto">
          <a:xfrm>
            <a:off x="5029200" y="3581400"/>
            <a:ext cx="1524000" cy="523220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32Mt </a:t>
            </a:r>
            <a:r>
              <a:rPr lang="en-US" altLang="en-US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2Mt</a:t>
            </a:r>
            <a:endParaRPr lang="en-US" altLang="en-US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26" name="Text Box 118"/>
          <p:cNvSpPr txBox="1">
            <a:spLocks noChangeArrowheads="1"/>
          </p:cNvSpPr>
          <p:nvPr/>
        </p:nvSpPr>
        <p:spPr bwMode="auto">
          <a:xfrm>
            <a:off x="5638800" y="2133600"/>
            <a:ext cx="1423989" cy="523220"/>
          </a:xfrm>
          <a:prstGeom prst="rect">
            <a:avLst/>
          </a:prstGeom>
          <a:solidFill>
            <a:srgbClr val="0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 (6) 101Mt </a:t>
            </a:r>
            <a:r>
              <a:rPr lang="en-US" alt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4Mt </a:t>
            </a:r>
            <a:endParaRPr lang="en-US" alt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28" name="Rectangle 120"/>
          <p:cNvSpPr>
            <a:spLocks noChangeArrowheads="1"/>
          </p:cNvSpPr>
          <p:nvPr/>
        </p:nvSpPr>
        <p:spPr bwMode="auto">
          <a:xfrm>
            <a:off x="179388" y="4437063"/>
            <a:ext cx="73025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29" name="Rectangle 121"/>
          <p:cNvSpPr>
            <a:spLocks noChangeArrowheads="1"/>
          </p:cNvSpPr>
          <p:nvPr/>
        </p:nvSpPr>
        <p:spPr bwMode="auto">
          <a:xfrm>
            <a:off x="395288" y="4725988"/>
            <a:ext cx="73025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30" name="Rectangle 122"/>
          <p:cNvSpPr>
            <a:spLocks noChangeArrowheads="1"/>
          </p:cNvSpPr>
          <p:nvPr/>
        </p:nvSpPr>
        <p:spPr bwMode="auto">
          <a:xfrm>
            <a:off x="1474788" y="2924175"/>
            <a:ext cx="7302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35" name="Text Box 127"/>
          <p:cNvSpPr txBox="1">
            <a:spLocks noChangeArrowheads="1"/>
          </p:cNvSpPr>
          <p:nvPr/>
        </p:nvSpPr>
        <p:spPr bwMode="auto">
          <a:xfrm>
            <a:off x="1600200" y="2895600"/>
            <a:ext cx="121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  12Mt</a:t>
            </a:r>
          </a:p>
        </p:txBody>
      </p:sp>
      <p:sp>
        <p:nvSpPr>
          <p:cNvPr id="17540" name="Rectangle 132"/>
          <p:cNvSpPr>
            <a:spLocks noChangeArrowheads="1"/>
          </p:cNvSpPr>
          <p:nvPr/>
        </p:nvSpPr>
        <p:spPr bwMode="auto">
          <a:xfrm>
            <a:off x="4859338" y="3860800"/>
            <a:ext cx="71437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42" name="Rectangle 134"/>
          <p:cNvSpPr>
            <a:spLocks noChangeArrowheads="1"/>
          </p:cNvSpPr>
          <p:nvPr/>
        </p:nvSpPr>
        <p:spPr bwMode="auto">
          <a:xfrm>
            <a:off x="7467600" y="4191000"/>
            <a:ext cx="1371600" cy="523220"/>
          </a:xfrm>
          <a:prstGeom prst="rect">
            <a:avLst/>
          </a:prstGeom>
          <a:solidFill>
            <a:srgbClr val="C0C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 21Mt </a:t>
            </a:r>
            <a:r>
              <a:rPr lang="en-US" altLang="en-US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2Mt</a:t>
            </a:r>
            <a:endParaRPr lang="en-US" altLang="en-US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45" name="Rectangle 137"/>
          <p:cNvSpPr>
            <a:spLocks noChangeArrowheads="1"/>
          </p:cNvSpPr>
          <p:nvPr/>
        </p:nvSpPr>
        <p:spPr bwMode="auto">
          <a:xfrm>
            <a:off x="1476375" y="3502025"/>
            <a:ext cx="71438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52" name="Rectangle 144"/>
          <p:cNvSpPr>
            <a:spLocks noChangeArrowheads="1"/>
          </p:cNvSpPr>
          <p:nvPr/>
        </p:nvSpPr>
        <p:spPr bwMode="auto">
          <a:xfrm>
            <a:off x="7086600" y="5486400"/>
            <a:ext cx="1446213" cy="307777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 5Mt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" name="Picture 102" descr="C:\AA Aaristic Re-Start Jul 01-11\Expert Witness\Signature\2012-08-08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143000" cy="75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TextBox 124"/>
          <p:cNvSpPr txBox="1"/>
          <p:nvPr/>
        </p:nvSpPr>
        <p:spPr>
          <a:xfrm>
            <a:off x="304800" y="3124200"/>
            <a:ext cx="15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NAFTA 110Mt</a:t>
            </a:r>
          </a:p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10Mt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68" name="TextBox 17567"/>
          <p:cNvSpPr txBox="1"/>
          <p:nvPr/>
        </p:nvSpPr>
        <p:spPr>
          <a:xfrm>
            <a:off x="1828800" y="518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America 44Mt down 1Mt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69" name="TextBox 17568"/>
          <p:cNvSpPr txBox="1"/>
          <p:nvPr/>
        </p:nvSpPr>
        <p:spPr>
          <a:xfrm>
            <a:off x="6324600" y="4724400"/>
            <a:ext cx="16002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 1096Mt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25Mt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52400" y="3048000"/>
            <a:ext cx="1676400" cy="762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081088" marR="0" indent="-269875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 flipV="1">
            <a:off x="5943600" y="4724400"/>
            <a:ext cx="1905000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081088" marR="0" indent="-269875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0" y="2819400"/>
            <a:ext cx="1609725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081088" marR="0" indent="-269875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66" name="Oval 65"/>
          <p:cNvSpPr/>
          <p:nvPr/>
        </p:nvSpPr>
        <p:spPr bwMode="auto">
          <a:xfrm flipV="1">
            <a:off x="5943600" y="2743200"/>
            <a:ext cx="1905000" cy="838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081088" marR="0" indent="-269875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</a:pP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9218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51054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2015 Global &amp; NAFTA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Raw Mat’ls &amp; Production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93368"/>
              </p:ext>
            </p:extLst>
          </p:nvPr>
        </p:nvGraphicFramePr>
        <p:xfrm>
          <a:off x="8382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" name="Worksheet" r:id="rId6" imgW="3667147" imgH="3105046" progId="Excel.Sheet.12">
                  <p:embed/>
                </p:oleObj>
              </mc:Choice>
              <mc:Fallback>
                <p:oleObj name="Worksheet" r:id="rId6" imgW="3667147" imgH="31050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219200"/>
                        <a:ext cx="68580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772400" y="2590800"/>
            <a:ext cx="14478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ysClr val="windowText" lastClr="000000"/>
                </a:solidFill>
              </a:rPr>
              <a:t>Data Resources </a:t>
            </a:r>
            <a:r>
              <a:rPr lang="en-US" b="1" dirty="0" smtClean="0">
                <a:solidFill>
                  <a:sysClr val="windowText" lastClr="000000"/>
                </a:solidFill>
              </a:rPr>
              <a:t>WSO, SteelHome,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SSY Reports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3124200"/>
            <a:ext cx="2590800" cy="13716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</a:t>
            </a:r>
            <a:r>
              <a:rPr lang="en-US" sz="2400" b="1" dirty="0" smtClean="0">
                <a:solidFill>
                  <a:schemeClr val="tx1"/>
                </a:solidFill>
              </a:rPr>
              <a:t>12.45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78.91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18.25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67200" y="2362200"/>
            <a:ext cx="1600200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609600" cy="35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0" descr="http://blogs.abc.net.au/.a/6a00e0097e4e6888330148c803ef0f970c-800w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533400" cy="35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 descr="Mexican Fla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56213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343400" y="4876800"/>
            <a:ext cx="3048000" cy="685800"/>
          </a:xfrm>
          <a:prstGeom prst="ellipse">
            <a:avLst/>
          </a:prstGeom>
          <a:noFill/>
          <a:ln w="539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715000"/>
            <a:ext cx="3124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Scrap usage declining as DRI increases to 6Mt</a:t>
            </a:r>
            <a:endParaRPr lang="en-US" b="1" dirty="0"/>
          </a:p>
        </p:txBody>
      </p:sp>
      <p:pic>
        <p:nvPicPr>
          <p:cNvPr id="6423" name="Picture 1" descr="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6858000" cy="533400"/>
          </a:xfrm>
        </p:spPr>
        <p:txBody>
          <a:bodyPr anchor="t"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Global factors </a:t>
            </a:r>
            <a:r>
              <a:rPr lang="en-US" sz="3200" b="1" dirty="0" smtClean="0">
                <a:solidFill>
                  <a:srgbClr val="FF0000"/>
                </a:solidFill>
              </a:rPr>
              <a:t>affecting NAFTA steelmakers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2743"/>
            <a:ext cx="9144000" cy="5595257"/>
          </a:xfrm>
          <a:solidFill>
            <a:schemeClr val="bg1"/>
          </a:solidFill>
        </p:spPr>
        <p:txBody>
          <a:bodyPr anchor="t">
            <a:normAutofit fontScale="32500" lnSpcReduction="20000"/>
          </a:bodyPr>
          <a:lstStyle/>
          <a:p>
            <a:pPr algn="l"/>
            <a:endParaRPr lang="en-US" sz="2800" b="1" u="sng" dirty="0" smtClean="0">
              <a:solidFill>
                <a:schemeClr val="tx1"/>
              </a:solidFill>
            </a:endParaRP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Strong US$		Motivating steel imports &amp; reducing scrap exports</a:t>
            </a: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China exports </a:t>
            </a:r>
            <a:r>
              <a:rPr lang="en-US" sz="6200" b="1" dirty="0">
                <a:solidFill>
                  <a:schemeClr val="tx1"/>
                </a:solidFill>
              </a:rPr>
              <a:t>60% </a:t>
            </a:r>
            <a:r>
              <a:rPr lang="en-US" sz="6200" b="1" dirty="0" smtClean="0">
                <a:solidFill>
                  <a:schemeClr val="tx1"/>
                </a:solidFill>
              </a:rPr>
              <a:t>rebar	</a:t>
            </a:r>
            <a:r>
              <a:rPr lang="en-US" sz="7400" b="1" u="sng" dirty="0" smtClean="0">
                <a:solidFill>
                  <a:schemeClr val="tx1"/>
                </a:solidFill>
              </a:rPr>
              <a:t>112Mt 2015 </a:t>
            </a:r>
            <a:r>
              <a:rPr lang="en-US" sz="6200" b="1" dirty="0" smtClean="0">
                <a:solidFill>
                  <a:schemeClr val="tx1"/>
                </a:solidFill>
              </a:rPr>
              <a:t>-- 91Mt 2014 -- 45Mt 2013</a:t>
            </a: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China &amp; WTO 		Market Economy Status end 2016  (WTO) </a:t>
            </a: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Market Prices Jun 7-16	Oil: </a:t>
            </a:r>
            <a:r>
              <a:rPr lang="en-US" sz="6200" b="1" u="sng" dirty="0" smtClean="0">
                <a:solidFill>
                  <a:schemeClr val="tx1"/>
                </a:solidFill>
              </a:rPr>
              <a:t>$</a:t>
            </a:r>
            <a:r>
              <a:rPr lang="en-US" sz="7400" b="1" u="sng" dirty="0" smtClean="0">
                <a:solidFill>
                  <a:schemeClr val="tx1"/>
                </a:solidFill>
              </a:rPr>
              <a:t>51.39/bbl</a:t>
            </a:r>
            <a:r>
              <a:rPr lang="en-US" sz="6200" b="1" dirty="0" smtClean="0">
                <a:solidFill>
                  <a:schemeClr val="tx1"/>
                </a:solidFill>
              </a:rPr>
              <a:t>. Gas: </a:t>
            </a:r>
            <a:r>
              <a:rPr lang="en-US" sz="6200" b="1" u="sng" dirty="0" smtClean="0">
                <a:solidFill>
                  <a:schemeClr val="tx1"/>
                </a:solidFill>
              </a:rPr>
              <a:t>$</a:t>
            </a:r>
            <a:r>
              <a:rPr lang="en-US" sz="7400" b="1" u="sng" dirty="0" smtClean="0">
                <a:solidFill>
                  <a:schemeClr val="tx1"/>
                </a:solidFill>
              </a:rPr>
              <a:t>2.44/MMBTU</a:t>
            </a:r>
            <a:endParaRPr lang="en-US" sz="6200" b="1" u="sng" dirty="0">
              <a:solidFill>
                <a:schemeClr val="tx1"/>
              </a:solidFill>
            </a:endParaRPr>
          </a:p>
          <a:p>
            <a:pPr algn="l"/>
            <a:r>
              <a:rPr lang="en-US" sz="6200" b="1" dirty="0">
                <a:solidFill>
                  <a:schemeClr val="tx1"/>
                </a:solidFill>
              </a:rPr>
              <a:t>		</a:t>
            </a:r>
            <a:r>
              <a:rPr lang="en-US" sz="6200" b="1" dirty="0" smtClean="0">
                <a:solidFill>
                  <a:schemeClr val="tx1"/>
                </a:solidFill>
              </a:rPr>
              <a:t>	Iron ore: </a:t>
            </a:r>
            <a:r>
              <a:rPr lang="en-US" sz="6200" b="1" u="sng" dirty="0" smtClean="0">
                <a:solidFill>
                  <a:schemeClr val="tx1"/>
                </a:solidFill>
              </a:rPr>
              <a:t>$</a:t>
            </a:r>
            <a:r>
              <a:rPr lang="en-US" sz="7400" b="1" u="sng" dirty="0" smtClean="0">
                <a:solidFill>
                  <a:schemeClr val="tx1"/>
                </a:solidFill>
              </a:rPr>
              <a:t>50.60/Dmt</a:t>
            </a:r>
            <a:r>
              <a:rPr lang="en-US" sz="6200" b="1" u="sng" dirty="0" smtClean="0">
                <a:solidFill>
                  <a:schemeClr val="tx1"/>
                </a:solidFill>
              </a:rPr>
              <a:t> </a:t>
            </a:r>
            <a:r>
              <a:rPr lang="en-US" sz="6200" b="1" dirty="0" smtClean="0">
                <a:solidFill>
                  <a:schemeClr val="tx1"/>
                </a:solidFill>
              </a:rPr>
              <a:t>– Rio Tinto, CVRD, BHP</a:t>
            </a:r>
          </a:p>
          <a:p>
            <a:pPr algn="l"/>
            <a:endParaRPr lang="en-US" sz="3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India 	Steel growth area 	89.5 Mt 	2015 (10% Increase on 2014)</a:t>
            </a: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Iran	Embargo lifting		16 M mt 2015 (DRI driven - intentions to export) </a:t>
            </a: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Turkey	Reduced scrap imports 	16.25Mt 2015 (NAFTA down to 3.57Mt)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6200" b="1" dirty="0" smtClean="0">
              <a:solidFill>
                <a:schemeClr val="tx1"/>
              </a:solidFill>
            </a:endParaRP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EU 28	Exporting scrap &amp; steel to NAFTA to offset heavy steel imports						from China &amp; Russia</a:t>
            </a:r>
          </a:p>
          <a:p>
            <a:pPr algn="l"/>
            <a:r>
              <a:rPr lang="en-US" sz="6200" b="1" dirty="0">
                <a:solidFill>
                  <a:schemeClr val="tx1"/>
                </a:solidFill>
              </a:rPr>
              <a:t>	</a:t>
            </a:r>
            <a:r>
              <a:rPr lang="en-US" sz="6200" b="1" dirty="0" smtClean="0">
                <a:solidFill>
                  <a:schemeClr val="tx1"/>
                </a:solidFill>
              </a:rPr>
              <a:t>Political &amp; economic strife (Brexit, Greece</a:t>
            </a:r>
            <a:r>
              <a:rPr lang="en-US" sz="6200" b="1" dirty="0">
                <a:solidFill>
                  <a:schemeClr val="tx1"/>
                </a:solidFill>
              </a:rPr>
              <a:t>, Italy, Spain, etc</a:t>
            </a:r>
            <a:r>
              <a:rPr lang="en-US" sz="6200" b="1" dirty="0" smtClean="0">
                <a:solidFill>
                  <a:schemeClr val="tx1"/>
                </a:solidFill>
              </a:rPr>
              <a:t>.)</a:t>
            </a:r>
            <a:endParaRPr lang="en-US" sz="5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	Ukraine &amp; Russian influence</a:t>
            </a:r>
            <a:endParaRPr lang="en-US" sz="6200" b="1" dirty="0">
              <a:solidFill>
                <a:schemeClr val="tx1"/>
              </a:solidFill>
            </a:endParaRPr>
          </a:p>
          <a:p>
            <a:pPr algn="l"/>
            <a:endParaRPr lang="en-US" sz="6200" dirty="0">
              <a:solidFill>
                <a:schemeClr val="tx1"/>
              </a:solidFill>
            </a:endParaRPr>
          </a:p>
          <a:p>
            <a:pPr algn="l"/>
            <a:r>
              <a:rPr lang="en-US" sz="6200" b="1" dirty="0" smtClean="0">
                <a:solidFill>
                  <a:schemeClr val="tx1"/>
                </a:solidFill>
              </a:rPr>
              <a:t>Low </a:t>
            </a:r>
            <a:r>
              <a:rPr lang="en-US" sz="6200" b="1" dirty="0">
                <a:solidFill>
                  <a:schemeClr val="tx1"/>
                </a:solidFill>
              </a:rPr>
              <a:t>Vessel Shipping </a:t>
            </a:r>
            <a:r>
              <a:rPr lang="en-US" sz="6200" b="1" dirty="0" smtClean="0">
                <a:solidFill>
                  <a:schemeClr val="tx1"/>
                </a:solidFill>
              </a:rPr>
              <a:t>Rates	</a:t>
            </a:r>
            <a:r>
              <a:rPr lang="en-US" sz="6200" b="1" dirty="0">
                <a:solidFill>
                  <a:schemeClr val="tx1"/>
                </a:solidFill>
              </a:rPr>
              <a:t>Bulk cargo vessels @ &gt;10% </a:t>
            </a:r>
            <a:r>
              <a:rPr lang="en-US" sz="6200" b="1" dirty="0" smtClean="0">
                <a:solidFill>
                  <a:schemeClr val="tx1"/>
                </a:solidFill>
              </a:rPr>
              <a:t>surplus</a:t>
            </a:r>
          </a:p>
          <a:p>
            <a:pPr algn="l"/>
            <a:r>
              <a:rPr lang="en-US" sz="6200" b="1" dirty="0">
                <a:solidFill>
                  <a:schemeClr val="tx1"/>
                </a:solidFill>
              </a:rPr>
              <a:t>	</a:t>
            </a:r>
            <a:r>
              <a:rPr lang="en-US" sz="6200" b="1" dirty="0" smtClean="0">
                <a:solidFill>
                  <a:schemeClr val="tx1"/>
                </a:solidFill>
              </a:rPr>
              <a:t>NAFTA to EU &amp; Turkey ~$12/mt  ---- Vessel scrapping increasing 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58674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China Factors </a:t>
            </a:r>
            <a:r>
              <a:rPr lang="en-US" sz="3200" b="1" dirty="0" smtClean="0">
                <a:solidFill>
                  <a:srgbClr val="FF0000"/>
                </a:solidFill>
              </a:rPr>
              <a:t>affecting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Global Steelmakers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China – 2015 steel prod. 803 Mt; consumption &lt;720 Mt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China - utilization rate @ 80% (requires reduction &gt;20%)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China – Internal prompt scrap at </a:t>
            </a:r>
            <a:r>
              <a:rPr lang="en-US" sz="2800" b="1" dirty="0" smtClean="0">
                <a:solidFill>
                  <a:schemeClr val="tx1"/>
                </a:solidFill>
              </a:rPr>
              <a:t>surplus (~100 Mt)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China – Exports mainly long products (60% rebar)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China – BFs have cost advantage over NAFTA &amp; EU ~$50/mt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(China  &lt;20 yrs. &amp; &gt;4200 m3; NAFTA &amp; EU ~35 yrs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</a:rPr>
              <a:t> &amp; &lt;3800m3) </a:t>
            </a:r>
          </a:p>
          <a:p>
            <a:pPr algn="l"/>
            <a:endParaRPr lang="en-US" sz="23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China concerns – shutting capacity means shutting down towns: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water, power, services etc. + Increasing unemployment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(alternative:  reducing utilization rates to &lt;60%)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China – Instituted Anti Corruption Mandate; auditing plants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China – Forcing modifications for environmental protection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(using drones to monitor)</a:t>
            </a:r>
          </a:p>
          <a:p>
            <a:pPr algn="l"/>
            <a:endParaRPr lang="en-US" sz="23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China – Economy: 45% Investment/55% Consumption</a:t>
            </a:r>
            <a:r>
              <a:rPr lang="en-US" sz="2800" b="1" dirty="0">
                <a:solidFill>
                  <a:schemeClr val="tx1"/>
                </a:solidFill>
              </a:rPr>
              <a:t>: (Norm. </a:t>
            </a:r>
            <a:r>
              <a:rPr lang="en-US" sz="2800" b="1" dirty="0" smtClean="0">
                <a:solidFill>
                  <a:schemeClr val="tx1"/>
                </a:solidFill>
              </a:rPr>
              <a:t>20%/80</a:t>
            </a:r>
            <a:r>
              <a:rPr lang="en-US" sz="2800" b="1" dirty="0">
                <a:solidFill>
                  <a:schemeClr val="tx1"/>
                </a:solidFill>
              </a:rPr>
              <a:t>%) </a:t>
            </a:r>
            <a:r>
              <a:rPr lang="en-US" sz="2800" b="1" dirty="0" smtClean="0">
                <a:solidFill>
                  <a:schemeClr val="tx1"/>
                </a:solidFill>
              </a:rPr>
              <a:t>	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2800" b="1" u="sng" dirty="0" smtClean="0">
                <a:solidFill>
                  <a:schemeClr val="tx1"/>
                </a:solidFill>
              </a:rPr>
              <a:t>Actions</a:t>
            </a:r>
            <a:r>
              <a:rPr lang="en-US" sz="2800" b="1" dirty="0" smtClean="0">
                <a:solidFill>
                  <a:schemeClr val="tx1"/>
                </a:solidFill>
              </a:rPr>
              <a:t>; 	Raising wages, Exporting products, Improved Housing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		~50% Steel prod. investment in High Speed Rail ($130B)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</a:rPr>
              <a:t>	One Belt, One Road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1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7056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Regional Factors </a:t>
            </a:r>
            <a:r>
              <a:rPr lang="en-US" sz="3200" b="1" dirty="0" smtClean="0">
                <a:solidFill>
                  <a:srgbClr val="FF0000"/>
                </a:solidFill>
              </a:rPr>
              <a:t>affecting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NAFTA </a:t>
            </a:r>
            <a:r>
              <a:rPr lang="en-US" sz="3200" b="1" dirty="0">
                <a:solidFill>
                  <a:srgbClr val="FF0000"/>
                </a:solidFill>
              </a:rPr>
              <a:t>steelmakers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10600" cy="5257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schemeClr val="tx1"/>
                </a:solidFill>
              </a:rPr>
              <a:t>Auto Industry </a:t>
            </a:r>
            <a:r>
              <a:rPr lang="en-US" sz="2200" b="1" dirty="0" smtClean="0">
                <a:solidFill>
                  <a:schemeClr val="tx1"/>
                </a:solidFill>
              </a:rPr>
              <a:t> Demand solid for next 2 to 3 years</a:t>
            </a:r>
          </a:p>
          <a:p>
            <a:pPr algn="l"/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	Int’l Org. Motor Vehicles Manufacturers</a:t>
            </a:r>
          </a:p>
          <a:p>
            <a:pPr algn="l"/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	2015 ---- 17.4 M units (+5.8% YOY)</a:t>
            </a:r>
          </a:p>
          <a:p>
            <a:pPr algn="l"/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	2018 ---- 20 M units (Merrill Lynch prediction) </a:t>
            </a:r>
          </a:p>
          <a:p>
            <a:pPr algn="l"/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	reduced vehicle weights </a:t>
            </a:r>
            <a:r>
              <a:rPr lang="en-US" sz="2200" b="1" dirty="0">
                <a:solidFill>
                  <a:schemeClr val="tx1"/>
                </a:solidFill>
              </a:rPr>
              <a:t>~</a:t>
            </a:r>
            <a:r>
              <a:rPr lang="en-US" sz="2200" b="1" dirty="0" smtClean="0">
                <a:solidFill>
                  <a:schemeClr val="tx1"/>
                </a:solidFill>
              </a:rPr>
              <a:t> 20%  Alum, AHSS &amp; UHSS</a:t>
            </a:r>
          </a:p>
          <a:p>
            <a:pPr algn="l"/>
            <a:r>
              <a:rPr lang="en-US" sz="2200" b="1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schemeClr val="tx1"/>
                </a:solidFill>
              </a:rPr>
              <a:t>Residential</a:t>
            </a:r>
            <a:r>
              <a:rPr lang="en-US" sz="2200" b="1" dirty="0" smtClean="0">
                <a:solidFill>
                  <a:schemeClr val="tx1"/>
                </a:solidFill>
              </a:rPr>
              <a:t> -- Housing markets slow recovery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schemeClr val="tx1"/>
                </a:solidFill>
              </a:rPr>
              <a:t>Industrial &amp; Commercial </a:t>
            </a:r>
            <a:r>
              <a:rPr lang="en-US" sz="2200" b="1" dirty="0" smtClean="0">
                <a:solidFill>
                  <a:schemeClr val="tx1"/>
                </a:solidFill>
              </a:rPr>
              <a:t>-- Economy  - creeping recovery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schemeClr val="tx1"/>
                </a:solidFill>
              </a:rPr>
              <a:t>Oil &amp;Gas </a:t>
            </a:r>
            <a:r>
              <a:rPr lang="en-US" sz="2200" b="1" dirty="0" smtClean="0">
                <a:solidFill>
                  <a:schemeClr val="tx1"/>
                </a:solidFill>
              </a:rPr>
              <a:t>-- Excess pipe stock; Persian Dilemma</a:t>
            </a:r>
          </a:p>
          <a:p>
            <a:pPr algn="l"/>
            <a:r>
              <a:rPr lang="en-US" sz="2200" b="1" dirty="0">
                <a:solidFill>
                  <a:schemeClr val="tx1"/>
                </a:solidFill>
              </a:rPr>
              <a:t>	</a:t>
            </a:r>
            <a:r>
              <a:rPr lang="en-US" sz="2200" b="1" dirty="0" smtClean="0">
                <a:solidFill>
                  <a:schemeClr val="tx1"/>
                </a:solidFill>
              </a:rPr>
              <a:t>rig counts --- last week 404 (50% </a:t>
            </a:r>
            <a:r>
              <a:rPr lang="en-US" sz="2200" b="1" dirty="0">
                <a:solidFill>
                  <a:schemeClr val="tx1"/>
                </a:solidFill>
              </a:rPr>
              <a:t>of 2015 count)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schemeClr val="tx1"/>
                </a:solidFill>
              </a:rPr>
              <a:t>Heavy Equipment </a:t>
            </a:r>
            <a:r>
              <a:rPr lang="en-US" sz="2200" b="1" dirty="0" smtClean="0">
                <a:solidFill>
                  <a:schemeClr val="tx1"/>
                </a:solidFill>
              </a:rPr>
              <a:t>-- Mining &amp; oil patch cutbacks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solidFill>
                  <a:schemeClr val="tx1"/>
                </a:solidFill>
              </a:rPr>
              <a:t>Appliances</a:t>
            </a:r>
            <a:r>
              <a:rPr lang="en-US" sz="2200" b="1" dirty="0" smtClean="0">
                <a:solidFill>
                  <a:schemeClr val="tx1"/>
                </a:solidFill>
              </a:rPr>
              <a:t> -- Less steel required, imports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55626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3000" b="1" dirty="0" smtClean="0">
                <a:solidFill>
                  <a:srgbClr val="FF0000"/>
                </a:solidFill>
              </a:rPr>
              <a:t>Estimated Worldwide </a:t>
            </a:r>
            <a:br>
              <a:rPr lang="en-US" altLang="en-US" sz="3000" b="1" dirty="0" smtClean="0">
                <a:solidFill>
                  <a:srgbClr val="FF0000"/>
                </a:solidFill>
              </a:rPr>
            </a:br>
            <a:r>
              <a:rPr lang="en-US" altLang="en-US" sz="3000" b="1" dirty="0" smtClean="0">
                <a:solidFill>
                  <a:srgbClr val="FF0000"/>
                </a:solidFill>
              </a:rPr>
              <a:t>Scrap Flow 2015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4925" y="1704975"/>
            <a:ext cx="9053513" cy="4935538"/>
            <a:chOff x="57" y="1074"/>
            <a:chExt cx="5703" cy="3109"/>
          </a:xfrm>
        </p:grpSpPr>
        <p:sp>
          <p:nvSpPr>
            <p:cNvPr id="17412" name="Freeform 4"/>
            <p:cNvSpPr>
              <a:spLocks/>
            </p:cNvSpPr>
            <p:nvPr/>
          </p:nvSpPr>
          <p:spPr bwMode="auto">
            <a:xfrm>
              <a:off x="2363" y="2353"/>
              <a:ext cx="1235" cy="1363"/>
            </a:xfrm>
            <a:custGeom>
              <a:avLst/>
              <a:gdLst>
                <a:gd name="T0" fmla="*/ 13836 w 20000"/>
                <a:gd name="T1" fmla="*/ 1731 h 20000"/>
                <a:gd name="T2" fmla="*/ 14497 w 20000"/>
                <a:gd name="T3" fmla="*/ 1831 h 20000"/>
                <a:gd name="T4" fmla="*/ 14995 w 20000"/>
                <a:gd name="T5" fmla="*/ 2330 h 20000"/>
                <a:gd name="T6" fmla="*/ 14451 w 20000"/>
                <a:gd name="T7" fmla="*/ 2383 h 20000"/>
                <a:gd name="T8" fmla="*/ 14775 w 20000"/>
                <a:gd name="T9" fmla="*/ 3081 h 20000"/>
                <a:gd name="T10" fmla="*/ 15545 w 20000"/>
                <a:gd name="T11" fmla="*/ 4354 h 20000"/>
                <a:gd name="T12" fmla="*/ 16199 w 20000"/>
                <a:gd name="T13" fmla="*/ 5505 h 20000"/>
                <a:gd name="T14" fmla="*/ 16750 w 20000"/>
                <a:gd name="T15" fmla="*/ 6397 h 20000"/>
                <a:gd name="T16" fmla="*/ 17624 w 20000"/>
                <a:gd name="T17" fmla="*/ 6995 h 20000"/>
                <a:gd name="T18" fmla="*/ 18064 w 20000"/>
                <a:gd name="T19" fmla="*/ 7635 h 20000"/>
                <a:gd name="T20" fmla="*/ 19663 w 20000"/>
                <a:gd name="T21" fmla="*/ 7336 h 20000"/>
                <a:gd name="T22" fmla="*/ 19942 w 20000"/>
                <a:gd name="T23" fmla="*/ 7635 h 20000"/>
                <a:gd name="T24" fmla="*/ 19068 w 20000"/>
                <a:gd name="T25" fmla="*/ 9225 h 20000"/>
                <a:gd name="T26" fmla="*/ 17035 w 20000"/>
                <a:gd name="T27" fmla="*/ 11009 h 20000"/>
                <a:gd name="T28" fmla="*/ 16420 w 20000"/>
                <a:gd name="T29" fmla="*/ 12060 h 20000"/>
                <a:gd name="T30" fmla="*/ 16530 w 20000"/>
                <a:gd name="T31" fmla="*/ 12658 h 20000"/>
                <a:gd name="T32" fmla="*/ 16815 w 20000"/>
                <a:gd name="T33" fmla="*/ 13451 h 20000"/>
                <a:gd name="T34" fmla="*/ 16925 w 20000"/>
                <a:gd name="T35" fmla="*/ 14290 h 20000"/>
                <a:gd name="T36" fmla="*/ 16530 w 20000"/>
                <a:gd name="T37" fmla="*/ 14830 h 20000"/>
                <a:gd name="T38" fmla="*/ 15545 w 20000"/>
                <a:gd name="T39" fmla="*/ 15423 h 20000"/>
                <a:gd name="T40" fmla="*/ 15215 w 20000"/>
                <a:gd name="T41" fmla="*/ 16373 h 20000"/>
                <a:gd name="T42" fmla="*/ 15105 w 20000"/>
                <a:gd name="T43" fmla="*/ 17072 h 20000"/>
                <a:gd name="T44" fmla="*/ 14451 w 20000"/>
                <a:gd name="T45" fmla="*/ 17506 h 20000"/>
                <a:gd name="T46" fmla="*/ 13623 w 20000"/>
                <a:gd name="T47" fmla="*/ 18897 h 20000"/>
                <a:gd name="T48" fmla="*/ 12023 w 20000"/>
                <a:gd name="T49" fmla="*/ 19795 h 20000"/>
                <a:gd name="T50" fmla="*/ 10709 w 20000"/>
                <a:gd name="T51" fmla="*/ 19894 h 20000"/>
                <a:gd name="T52" fmla="*/ 10204 w 20000"/>
                <a:gd name="T53" fmla="*/ 19795 h 20000"/>
                <a:gd name="T54" fmla="*/ 10159 w 20000"/>
                <a:gd name="T55" fmla="*/ 19055 h 20000"/>
                <a:gd name="T56" fmla="*/ 9330 w 20000"/>
                <a:gd name="T57" fmla="*/ 17506 h 20000"/>
                <a:gd name="T58" fmla="*/ 8844 w 20000"/>
                <a:gd name="T59" fmla="*/ 15822 h 20000"/>
                <a:gd name="T60" fmla="*/ 8514 w 20000"/>
                <a:gd name="T61" fmla="*/ 14583 h 20000"/>
                <a:gd name="T62" fmla="*/ 9064 w 20000"/>
                <a:gd name="T63" fmla="*/ 13392 h 20000"/>
                <a:gd name="T64" fmla="*/ 8780 w 20000"/>
                <a:gd name="T65" fmla="*/ 11960 h 20000"/>
                <a:gd name="T66" fmla="*/ 8514 w 20000"/>
                <a:gd name="T67" fmla="*/ 11608 h 20000"/>
                <a:gd name="T68" fmla="*/ 7795 w 20000"/>
                <a:gd name="T69" fmla="*/ 10869 h 20000"/>
                <a:gd name="T70" fmla="*/ 7640 w 20000"/>
                <a:gd name="T71" fmla="*/ 10516 h 20000"/>
                <a:gd name="T72" fmla="*/ 7860 w 20000"/>
                <a:gd name="T73" fmla="*/ 10176 h 20000"/>
                <a:gd name="T74" fmla="*/ 7795 w 20000"/>
                <a:gd name="T75" fmla="*/ 9278 h 20000"/>
                <a:gd name="T76" fmla="*/ 7245 w 20000"/>
                <a:gd name="T77" fmla="*/ 9178 h 20000"/>
                <a:gd name="T78" fmla="*/ 6636 w 20000"/>
                <a:gd name="T79" fmla="*/ 8879 h 20000"/>
                <a:gd name="T80" fmla="*/ 5497 w 20000"/>
                <a:gd name="T81" fmla="*/ 8685 h 20000"/>
                <a:gd name="T82" fmla="*/ 4228 w 20000"/>
                <a:gd name="T83" fmla="*/ 9026 h 20000"/>
                <a:gd name="T84" fmla="*/ 3179 w 20000"/>
                <a:gd name="T85" fmla="*/ 9026 h 20000"/>
                <a:gd name="T86" fmla="*/ 1250 w 20000"/>
                <a:gd name="T87" fmla="*/ 8228 h 20000"/>
                <a:gd name="T88" fmla="*/ 764 w 20000"/>
                <a:gd name="T89" fmla="*/ 7494 h 20000"/>
                <a:gd name="T90" fmla="*/ 376 w 20000"/>
                <a:gd name="T91" fmla="*/ 7136 h 20000"/>
                <a:gd name="T92" fmla="*/ 155 w 20000"/>
                <a:gd name="T93" fmla="*/ 6737 h 20000"/>
                <a:gd name="T94" fmla="*/ 45 w 20000"/>
                <a:gd name="T95" fmla="*/ 6297 h 20000"/>
                <a:gd name="T96" fmla="*/ 330 w 20000"/>
                <a:gd name="T97" fmla="*/ 5106 h 20000"/>
                <a:gd name="T98" fmla="*/ 265 w 20000"/>
                <a:gd name="T99" fmla="*/ 4313 h 20000"/>
                <a:gd name="T100" fmla="*/ 874 w 20000"/>
                <a:gd name="T101" fmla="*/ 3275 h 20000"/>
                <a:gd name="T102" fmla="*/ 2253 w 20000"/>
                <a:gd name="T103" fmla="*/ 1984 h 20000"/>
                <a:gd name="T104" fmla="*/ 3237 w 20000"/>
                <a:gd name="T105" fmla="*/ 739 h 20000"/>
                <a:gd name="T106" fmla="*/ 4273 w 20000"/>
                <a:gd name="T107" fmla="*/ 692 h 20000"/>
                <a:gd name="T108" fmla="*/ 5212 w 20000"/>
                <a:gd name="T109" fmla="*/ 340 h 20000"/>
                <a:gd name="T110" fmla="*/ 6591 w 20000"/>
                <a:gd name="T111" fmla="*/ 241 h 20000"/>
                <a:gd name="T112" fmla="*/ 7530 w 20000"/>
                <a:gd name="T113" fmla="*/ 141 h 20000"/>
                <a:gd name="T114" fmla="*/ 8080 w 20000"/>
                <a:gd name="T115" fmla="*/ 241 h 20000"/>
                <a:gd name="T116" fmla="*/ 8080 w 20000"/>
                <a:gd name="T117" fmla="*/ 1092 h 20000"/>
                <a:gd name="T118" fmla="*/ 9110 w 20000"/>
                <a:gd name="T119" fmla="*/ 1432 h 20000"/>
                <a:gd name="T120" fmla="*/ 10709 w 20000"/>
                <a:gd name="T121" fmla="*/ 1590 h 20000"/>
                <a:gd name="T122" fmla="*/ 11583 w 20000"/>
                <a:gd name="T123" fmla="*/ 149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00" h="20000">
                  <a:moveTo>
                    <a:pt x="12354" y="1731"/>
                  </a:moveTo>
                  <a:lnTo>
                    <a:pt x="12574" y="1731"/>
                  </a:lnTo>
                  <a:lnTo>
                    <a:pt x="13292" y="1890"/>
                  </a:lnTo>
                  <a:lnTo>
                    <a:pt x="13681" y="1831"/>
                  </a:lnTo>
                  <a:lnTo>
                    <a:pt x="13681" y="1731"/>
                  </a:lnTo>
                  <a:lnTo>
                    <a:pt x="13791" y="1790"/>
                  </a:lnTo>
                  <a:lnTo>
                    <a:pt x="13836" y="1731"/>
                  </a:lnTo>
                  <a:lnTo>
                    <a:pt x="14056" y="1790"/>
                  </a:lnTo>
                  <a:lnTo>
                    <a:pt x="14166" y="1890"/>
                  </a:lnTo>
                  <a:lnTo>
                    <a:pt x="14166" y="1790"/>
                  </a:lnTo>
                  <a:lnTo>
                    <a:pt x="14231" y="1790"/>
                  </a:lnTo>
                  <a:lnTo>
                    <a:pt x="14276" y="1831"/>
                  </a:lnTo>
                  <a:lnTo>
                    <a:pt x="14497" y="1831"/>
                  </a:lnTo>
                  <a:lnTo>
                    <a:pt x="14775" y="1790"/>
                  </a:lnTo>
                  <a:lnTo>
                    <a:pt x="14827" y="1631"/>
                  </a:lnTo>
                  <a:lnTo>
                    <a:pt x="14885" y="1731"/>
                  </a:lnTo>
                  <a:lnTo>
                    <a:pt x="14827" y="1831"/>
                  </a:lnTo>
                  <a:lnTo>
                    <a:pt x="14937" y="1984"/>
                  </a:lnTo>
                  <a:lnTo>
                    <a:pt x="14995" y="2130"/>
                  </a:lnTo>
                  <a:lnTo>
                    <a:pt x="14995" y="2330"/>
                  </a:lnTo>
                  <a:lnTo>
                    <a:pt x="14937" y="2330"/>
                  </a:lnTo>
                  <a:lnTo>
                    <a:pt x="14937" y="2424"/>
                  </a:lnTo>
                  <a:lnTo>
                    <a:pt x="14885" y="2682"/>
                  </a:lnTo>
                  <a:lnTo>
                    <a:pt x="14827" y="2782"/>
                  </a:lnTo>
                  <a:lnTo>
                    <a:pt x="14561" y="2582"/>
                  </a:lnTo>
                  <a:lnTo>
                    <a:pt x="14497" y="2424"/>
                  </a:lnTo>
                  <a:lnTo>
                    <a:pt x="14451" y="2383"/>
                  </a:lnTo>
                  <a:lnTo>
                    <a:pt x="14341" y="2230"/>
                  </a:lnTo>
                  <a:lnTo>
                    <a:pt x="14276" y="2230"/>
                  </a:lnTo>
                  <a:lnTo>
                    <a:pt x="14276" y="2283"/>
                  </a:lnTo>
                  <a:lnTo>
                    <a:pt x="14341" y="2383"/>
                  </a:lnTo>
                  <a:lnTo>
                    <a:pt x="14607" y="2723"/>
                  </a:lnTo>
                  <a:lnTo>
                    <a:pt x="14607" y="2823"/>
                  </a:lnTo>
                  <a:lnTo>
                    <a:pt x="14775" y="3081"/>
                  </a:lnTo>
                  <a:lnTo>
                    <a:pt x="14937" y="3322"/>
                  </a:lnTo>
                  <a:lnTo>
                    <a:pt x="15261" y="3862"/>
                  </a:lnTo>
                  <a:lnTo>
                    <a:pt x="15325" y="3914"/>
                  </a:lnTo>
                  <a:lnTo>
                    <a:pt x="15261" y="3914"/>
                  </a:lnTo>
                  <a:lnTo>
                    <a:pt x="15371" y="4214"/>
                  </a:lnTo>
                  <a:lnTo>
                    <a:pt x="15481" y="4255"/>
                  </a:lnTo>
                  <a:lnTo>
                    <a:pt x="15545" y="4354"/>
                  </a:lnTo>
                  <a:lnTo>
                    <a:pt x="15656" y="4454"/>
                  </a:lnTo>
                  <a:lnTo>
                    <a:pt x="15701" y="4613"/>
                  </a:lnTo>
                  <a:lnTo>
                    <a:pt x="15824" y="4712"/>
                  </a:lnTo>
                  <a:lnTo>
                    <a:pt x="15766" y="4712"/>
                  </a:lnTo>
                  <a:lnTo>
                    <a:pt x="15934" y="5305"/>
                  </a:lnTo>
                  <a:lnTo>
                    <a:pt x="16044" y="5405"/>
                  </a:lnTo>
                  <a:lnTo>
                    <a:pt x="16199" y="5505"/>
                  </a:lnTo>
                  <a:lnTo>
                    <a:pt x="16264" y="5546"/>
                  </a:lnTo>
                  <a:lnTo>
                    <a:pt x="16374" y="5845"/>
                  </a:lnTo>
                  <a:lnTo>
                    <a:pt x="16484" y="6144"/>
                  </a:lnTo>
                  <a:lnTo>
                    <a:pt x="16594" y="6344"/>
                  </a:lnTo>
                  <a:lnTo>
                    <a:pt x="16640" y="6344"/>
                  </a:lnTo>
                  <a:lnTo>
                    <a:pt x="16640" y="6244"/>
                  </a:lnTo>
                  <a:lnTo>
                    <a:pt x="16750" y="6397"/>
                  </a:lnTo>
                  <a:lnTo>
                    <a:pt x="16815" y="6397"/>
                  </a:lnTo>
                  <a:lnTo>
                    <a:pt x="16970" y="6444"/>
                  </a:lnTo>
                  <a:lnTo>
                    <a:pt x="17190" y="6637"/>
                  </a:lnTo>
                  <a:lnTo>
                    <a:pt x="17358" y="6837"/>
                  </a:lnTo>
                  <a:lnTo>
                    <a:pt x="17520" y="6937"/>
                  </a:lnTo>
                  <a:lnTo>
                    <a:pt x="17579" y="6937"/>
                  </a:lnTo>
                  <a:lnTo>
                    <a:pt x="17624" y="6995"/>
                  </a:lnTo>
                  <a:lnTo>
                    <a:pt x="17689" y="7195"/>
                  </a:lnTo>
                  <a:lnTo>
                    <a:pt x="17468" y="7295"/>
                  </a:lnTo>
                  <a:lnTo>
                    <a:pt x="17468" y="7336"/>
                  </a:lnTo>
                  <a:lnTo>
                    <a:pt x="17624" y="7295"/>
                  </a:lnTo>
                  <a:lnTo>
                    <a:pt x="17689" y="7336"/>
                  </a:lnTo>
                  <a:lnTo>
                    <a:pt x="17909" y="7588"/>
                  </a:lnTo>
                  <a:lnTo>
                    <a:pt x="18064" y="7635"/>
                  </a:lnTo>
                  <a:lnTo>
                    <a:pt x="18394" y="7494"/>
                  </a:lnTo>
                  <a:lnTo>
                    <a:pt x="18627" y="7535"/>
                  </a:lnTo>
                  <a:lnTo>
                    <a:pt x="18893" y="7435"/>
                  </a:lnTo>
                  <a:lnTo>
                    <a:pt x="19003" y="7435"/>
                  </a:lnTo>
                  <a:lnTo>
                    <a:pt x="19288" y="7394"/>
                  </a:lnTo>
                  <a:lnTo>
                    <a:pt x="19443" y="7394"/>
                  </a:lnTo>
                  <a:lnTo>
                    <a:pt x="19663" y="7336"/>
                  </a:lnTo>
                  <a:lnTo>
                    <a:pt x="19773" y="7295"/>
                  </a:lnTo>
                  <a:lnTo>
                    <a:pt x="19832" y="7195"/>
                  </a:lnTo>
                  <a:lnTo>
                    <a:pt x="19994" y="7236"/>
                  </a:lnTo>
                  <a:lnTo>
                    <a:pt x="19942" y="7394"/>
                  </a:lnTo>
                  <a:lnTo>
                    <a:pt x="19942" y="7435"/>
                  </a:lnTo>
                  <a:lnTo>
                    <a:pt x="19942" y="7635"/>
                  </a:lnTo>
                  <a:lnTo>
                    <a:pt x="19883" y="7887"/>
                  </a:lnTo>
                  <a:lnTo>
                    <a:pt x="19663" y="8187"/>
                  </a:lnTo>
                  <a:lnTo>
                    <a:pt x="19618" y="8286"/>
                  </a:lnTo>
                  <a:lnTo>
                    <a:pt x="19618" y="8386"/>
                  </a:lnTo>
                  <a:lnTo>
                    <a:pt x="19398" y="8685"/>
                  </a:lnTo>
                  <a:lnTo>
                    <a:pt x="19398" y="8785"/>
                  </a:lnTo>
                  <a:lnTo>
                    <a:pt x="19068" y="9225"/>
                  </a:lnTo>
                  <a:lnTo>
                    <a:pt x="18569" y="9677"/>
                  </a:lnTo>
                  <a:lnTo>
                    <a:pt x="18239" y="9918"/>
                  </a:lnTo>
                  <a:lnTo>
                    <a:pt x="17689" y="10317"/>
                  </a:lnTo>
                  <a:lnTo>
                    <a:pt x="17248" y="10769"/>
                  </a:lnTo>
                  <a:lnTo>
                    <a:pt x="17190" y="10869"/>
                  </a:lnTo>
                  <a:lnTo>
                    <a:pt x="17035" y="10968"/>
                  </a:lnTo>
                  <a:lnTo>
                    <a:pt x="17035" y="11009"/>
                  </a:lnTo>
                  <a:lnTo>
                    <a:pt x="16925" y="11068"/>
                  </a:lnTo>
                  <a:lnTo>
                    <a:pt x="16815" y="11109"/>
                  </a:lnTo>
                  <a:lnTo>
                    <a:pt x="16750" y="11268"/>
                  </a:lnTo>
                  <a:lnTo>
                    <a:pt x="16640" y="11508"/>
                  </a:lnTo>
                  <a:lnTo>
                    <a:pt x="16530" y="11661"/>
                  </a:lnTo>
                  <a:lnTo>
                    <a:pt x="16420" y="11860"/>
                  </a:lnTo>
                  <a:lnTo>
                    <a:pt x="16420" y="12060"/>
                  </a:lnTo>
                  <a:lnTo>
                    <a:pt x="16484" y="12160"/>
                  </a:lnTo>
                  <a:lnTo>
                    <a:pt x="16530" y="12201"/>
                  </a:lnTo>
                  <a:lnTo>
                    <a:pt x="16594" y="12259"/>
                  </a:lnTo>
                  <a:lnTo>
                    <a:pt x="16594" y="12300"/>
                  </a:lnTo>
                  <a:lnTo>
                    <a:pt x="16530" y="12359"/>
                  </a:lnTo>
                  <a:lnTo>
                    <a:pt x="16594" y="12500"/>
                  </a:lnTo>
                  <a:lnTo>
                    <a:pt x="16530" y="12658"/>
                  </a:lnTo>
                  <a:lnTo>
                    <a:pt x="16594" y="12852"/>
                  </a:lnTo>
                  <a:lnTo>
                    <a:pt x="16640" y="13052"/>
                  </a:lnTo>
                  <a:lnTo>
                    <a:pt x="16750" y="13099"/>
                  </a:lnTo>
                  <a:lnTo>
                    <a:pt x="16815" y="13151"/>
                  </a:lnTo>
                  <a:lnTo>
                    <a:pt x="16815" y="13192"/>
                  </a:lnTo>
                  <a:lnTo>
                    <a:pt x="16860" y="13292"/>
                  </a:lnTo>
                  <a:lnTo>
                    <a:pt x="16815" y="13451"/>
                  </a:lnTo>
                  <a:lnTo>
                    <a:pt x="16815" y="13592"/>
                  </a:lnTo>
                  <a:lnTo>
                    <a:pt x="16815" y="13750"/>
                  </a:lnTo>
                  <a:lnTo>
                    <a:pt x="16860" y="13850"/>
                  </a:lnTo>
                  <a:lnTo>
                    <a:pt x="16815" y="13891"/>
                  </a:lnTo>
                  <a:lnTo>
                    <a:pt x="16860" y="13991"/>
                  </a:lnTo>
                  <a:lnTo>
                    <a:pt x="16860" y="14231"/>
                  </a:lnTo>
                  <a:lnTo>
                    <a:pt x="16925" y="14290"/>
                  </a:lnTo>
                  <a:lnTo>
                    <a:pt x="16860" y="14390"/>
                  </a:lnTo>
                  <a:lnTo>
                    <a:pt x="16815" y="14431"/>
                  </a:lnTo>
                  <a:lnTo>
                    <a:pt x="16860" y="14489"/>
                  </a:lnTo>
                  <a:lnTo>
                    <a:pt x="16750" y="14583"/>
                  </a:lnTo>
                  <a:lnTo>
                    <a:pt x="16640" y="14730"/>
                  </a:lnTo>
                  <a:lnTo>
                    <a:pt x="16594" y="14783"/>
                  </a:lnTo>
                  <a:lnTo>
                    <a:pt x="16530" y="14830"/>
                  </a:lnTo>
                  <a:lnTo>
                    <a:pt x="16374" y="14883"/>
                  </a:lnTo>
                  <a:lnTo>
                    <a:pt x="16309" y="14982"/>
                  </a:lnTo>
                  <a:lnTo>
                    <a:pt x="15986" y="15082"/>
                  </a:lnTo>
                  <a:lnTo>
                    <a:pt x="15766" y="15182"/>
                  </a:lnTo>
                  <a:lnTo>
                    <a:pt x="15701" y="15223"/>
                  </a:lnTo>
                  <a:lnTo>
                    <a:pt x="15701" y="15282"/>
                  </a:lnTo>
                  <a:lnTo>
                    <a:pt x="15545" y="15423"/>
                  </a:lnTo>
                  <a:lnTo>
                    <a:pt x="15371" y="15522"/>
                  </a:lnTo>
                  <a:lnTo>
                    <a:pt x="15105" y="15781"/>
                  </a:lnTo>
                  <a:lnTo>
                    <a:pt x="15047" y="15874"/>
                  </a:lnTo>
                  <a:lnTo>
                    <a:pt x="15105" y="16021"/>
                  </a:lnTo>
                  <a:lnTo>
                    <a:pt x="15151" y="16215"/>
                  </a:lnTo>
                  <a:lnTo>
                    <a:pt x="15215" y="16414"/>
                  </a:lnTo>
                  <a:lnTo>
                    <a:pt x="15215" y="16373"/>
                  </a:lnTo>
                  <a:lnTo>
                    <a:pt x="15261" y="16414"/>
                  </a:lnTo>
                  <a:lnTo>
                    <a:pt x="15261" y="16614"/>
                  </a:lnTo>
                  <a:lnTo>
                    <a:pt x="15215" y="16714"/>
                  </a:lnTo>
                  <a:lnTo>
                    <a:pt x="15151" y="16913"/>
                  </a:lnTo>
                  <a:lnTo>
                    <a:pt x="15215" y="16872"/>
                  </a:lnTo>
                  <a:lnTo>
                    <a:pt x="15261" y="16972"/>
                  </a:lnTo>
                  <a:lnTo>
                    <a:pt x="15105" y="17072"/>
                  </a:lnTo>
                  <a:lnTo>
                    <a:pt x="14671" y="17212"/>
                  </a:lnTo>
                  <a:lnTo>
                    <a:pt x="14561" y="17265"/>
                  </a:lnTo>
                  <a:lnTo>
                    <a:pt x="14451" y="17365"/>
                  </a:lnTo>
                  <a:lnTo>
                    <a:pt x="14341" y="17412"/>
                  </a:lnTo>
                  <a:lnTo>
                    <a:pt x="14387" y="17506"/>
                  </a:lnTo>
                  <a:lnTo>
                    <a:pt x="14451" y="17465"/>
                  </a:lnTo>
                  <a:lnTo>
                    <a:pt x="14451" y="17506"/>
                  </a:lnTo>
                  <a:lnTo>
                    <a:pt x="14451" y="17705"/>
                  </a:lnTo>
                  <a:lnTo>
                    <a:pt x="14341" y="17964"/>
                  </a:lnTo>
                  <a:lnTo>
                    <a:pt x="14231" y="18204"/>
                  </a:lnTo>
                  <a:lnTo>
                    <a:pt x="13836" y="18504"/>
                  </a:lnTo>
                  <a:lnTo>
                    <a:pt x="13836" y="18603"/>
                  </a:lnTo>
                  <a:lnTo>
                    <a:pt x="13623" y="18797"/>
                  </a:lnTo>
                  <a:lnTo>
                    <a:pt x="13623" y="18897"/>
                  </a:lnTo>
                  <a:lnTo>
                    <a:pt x="13351" y="19096"/>
                  </a:lnTo>
                  <a:lnTo>
                    <a:pt x="13072" y="19354"/>
                  </a:lnTo>
                  <a:lnTo>
                    <a:pt x="12522" y="19695"/>
                  </a:lnTo>
                  <a:lnTo>
                    <a:pt x="12302" y="19695"/>
                  </a:lnTo>
                  <a:lnTo>
                    <a:pt x="12243" y="19748"/>
                  </a:lnTo>
                  <a:lnTo>
                    <a:pt x="12088" y="19748"/>
                  </a:lnTo>
                  <a:lnTo>
                    <a:pt x="12023" y="19795"/>
                  </a:lnTo>
                  <a:lnTo>
                    <a:pt x="11693" y="19748"/>
                  </a:lnTo>
                  <a:lnTo>
                    <a:pt x="11538" y="19748"/>
                  </a:lnTo>
                  <a:lnTo>
                    <a:pt x="11253" y="19748"/>
                  </a:lnTo>
                  <a:lnTo>
                    <a:pt x="11253" y="19795"/>
                  </a:lnTo>
                  <a:lnTo>
                    <a:pt x="11039" y="19847"/>
                  </a:lnTo>
                  <a:lnTo>
                    <a:pt x="10767" y="19847"/>
                  </a:lnTo>
                  <a:lnTo>
                    <a:pt x="10709" y="19894"/>
                  </a:lnTo>
                  <a:lnTo>
                    <a:pt x="10664" y="19994"/>
                  </a:lnTo>
                  <a:lnTo>
                    <a:pt x="10489" y="19947"/>
                  </a:lnTo>
                  <a:lnTo>
                    <a:pt x="10379" y="19847"/>
                  </a:lnTo>
                  <a:lnTo>
                    <a:pt x="10333" y="19847"/>
                  </a:lnTo>
                  <a:lnTo>
                    <a:pt x="10333" y="19748"/>
                  </a:lnTo>
                  <a:lnTo>
                    <a:pt x="10204" y="19748"/>
                  </a:lnTo>
                  <a:lnTo>
                    <a:pt x="10204" y="19795"/>
                  </a:lnTo>
                  <a:lnTo>
                    <a:pt x="10159" y="19795"/>
                  </a:lnTo>
                  <a:lnTo>
                    <a:pt x="10204" y="19654"/>
                  </a:lnTo>
                  <a:lnTo>
                    <a:pt x="10049" y="19396"/>
                  </a:lnTo>
                  <a:lnTo>
                    <a:pt x="10049" y="19354"/>
                  </a:lnTo>
                  <a:lnTo>
                    <a:pt x="10159" y="19354"/>
                  </a:lnTo>
                  <a:lnTo>
                    <a:pt x="10204" y="19196"/>
                  </a:lnTo>
                  <a:lnTo>
                    <a:pt x="10159" y="19055"/>
                  </a:lnTo>
                  <a:lnTo>
                    <a:pt x="9938" y="18656"/>
                  </a:lnTo>
                  <a:lnTo>
                    <a:pt x="9770" y="18304"/>
                  </a:lnTo>
                  <a:lnTo>
                    <a:pt x="9718" y="18163"/>
                  </a:lnTo>
                  <a:lnTo>
                    <a:pt x="9505" y="17964"/>
                  </a:lnTo>
                  <a:lnTo>
                    <a:pt x="9395" y="17705"/>
                  </a:lnTo>
                  <a:lnTo>
                    <a:pt x="9395" y="17606"/>
                  </a:lnTo>
                  <a:lnTo>
                    <a:pt x="9330" y="17506"/>
                  </a:lnTo>
                  <a:lnTo>
                    <a:pt x="9285" y="17165"/>
                  </a:lnTo>
                  <a:lnTo>
                    <a:pt x="9220" y="17013"/>
                  </a:lnTo>
                  <a:lnTo>
                    <a:pt x="9174" y="16772"/>
                  </a:lnTo>
                  <a:lnTo>
                    <a:pt x="9174" y="16573"/>
                  </a:lnTo>
                  <a:lnTo>
                    <a:pt x="9174" y="16414"/>
                  </a:lnTo>
                  <a:lnTo>
                    <a:pt x="9064" y="16273"/>
                  </a:lnTo>
                  <a:lnTo>
                    <a:pt x="8844" y="15822"/>
                  </a:lnTo>
                  <a:lnTo>
                    <a:pt x="8624" y="15481"/>
                  </a:lnTo>
                  <a:lnTo>
                    <a:pt x="8566" y="15323"/>
                  </a:lnTo>
                  <a:lnTo>
                    <a:pt x="8456" y="15123"/>
                  </a:lnTo>
                  <a:lnTo>
                    <a:pt x="8456" y="14982"/>
                  </a:lnTo>
                  <a:lnTo>
                    <a:pt x="8456" y="14783"/>
                  </a:lnTo>
                  <a:lnTo>
                    <a:pt x="8404" y="14630"/>
                  </a:lnTo>
                  <a:lnTo>
                    <a:pt x="8514" y="14583"/>
                  </a:lnTo>
                  <a:lnTo>
                    <a:pt x="8624" y="14331"/>
                  </a:lnTo>
                  <a:lnTo>
                    <a:pt x="8624" y="14090"/>
                  </a:lnTo>
                  <a:lnTo>
                    <a:pt x="8734" y="13891"/>
                  </a:lnTo>
                  <a:lnTo>
                    <a:pt x="8780" y="13791"/>
                  </a:lnTo>
                  <a:lnTo>
                    <a:pt x="8890" y="13691"/>
                  </a:lnTo>
                  <a:lnTo>
                    <a:pt x="9000" y="13650"/>
                  </a:lnTo>
                  <a:lnTo>
                    <a:pt x="9064" y="13392"/>
                  </a:lnTo>
                  <a:lnTo>
                    <a:pt x="9000" y="13192"/>
                  </a:lnTo>
                  <a:lnTo>
                    <a:pt x="8890" y="12999"/>
                  </a:lnTo>
                  <a:lnTo>
                    <a:pt x="8844" y="12758"/>
                  </a:lnTo>
                  <a:lnTo>
                    <a:pt x="8954" y="12658"/>
                  </a:lnTo>
                  <a:lnTo>
                    <a:pt x="8780" y="12201"/>
                  </a:lnTo>
                  <a:lnTo>
                    <a:pt x="8624" y="11960"/>
                  </a:lnTo>
                  <a:lnTo>
                    <a:pt x="8780" y="11960"/>
                  </a:lnTo>
                  <a:lnTo>
                    <a:pt x="8844" y="11901"/>
                  </a:lnTo>
                  <a:lnTo>
                    <a:pt x="8669" y="11901"/>
                  </a:lnTo>
                  <a:lnTo>
                    <a:pt x="8624" y="11860"/>
                  </a:lnTo>
                  <a:lnTo>
                    <a:pt x="8624" y="11808"/>
                  </a:lnTo>
                  <a:lnTo>
                    <a:pt x="8566" y="11708"/>
                  </a:lnTo>
                  <a:lnTo>
                    <a:pt x="8514" y="11608"/>
                  </a:lnTo>
                  <a:lnTo>
                    <a:pt x="8294" y="11367"/>
                  </a:lnTo>
                  <a:lnTo>
                    <a:pt x="8016" y="11109"/>
                  </a:lnTo>
                  <a:lnTo>
                    <a:pt x="7905" y="11009"/>
                  </a:lnTo>
                  <a:lnTo>
                    <a:pt x="8016" y="11068"/>
                  </a:lnTo>
                  <a:lnTo>
                    <a:pt x="8016" y="11009"/>
                  </a:lnTo>
                  <a:lnTo>
                    <a:pt x="7860" y="10968"/>
                  </a:lnTo>
                  <a:lnTo>
                    <a:pt x="7795" y="10869"/>
                  </a:lnTo>
                  <a:lnTo>
                    <a:pt x="7860" y="10869"/>
                  </a:lnTo>
                  <a:lnTo>
                    <a:pt x="7795" y="10810"/>
                  </a:lnTo>
                  <a:lnTo>
                    <a:pt x="7860" y="10769"/>
                  </a:lnTo>
                  <a:lnTo>
                    <a:pt x="7795" y="10710"/>
                  </a:lnTo>
                  <a:lnTo>
                    <a:pt x="7750" y="10769"/>
                  </a:lnTo>
                  <a:lnTo>
                    <a:pt x="7685" y="10610"/>
                  </a:lnTo>
                  <a:lnTo>
                    <a:pt x="7640" y="10516"/>
                  </a:lnTo>
                  <a:lnTo>
                    <a:pt x="7750" y="10516"/>
                  </a:lnTo>
                  <a:lnTo>
                    <a:pt x="7795" y="10317"/>
                  </a:lnTo>
                  <a:lnTo>
                    <a:pt x="7860" y="10370"/>
                  </a:lnTo>
                  <a:lnTo>
                    <a:pt x="7970" y="10317"/>
                  </a:lnTo>
                  <a:lnTo>
                    <a:pt x="7795" y="10270"/>
                  </a:lnTo>
                  <a:lnTo>
                    <a:pt x="7795" y="10176"/>
                  </a:lnTo>
                  <a:lnTo>
                    <a:pt x="7860" y="10176"/>
                  </a:lnTo>
                  <a:lnTo>
                    <a:pt x="7860" y="10076"/>
                  </a:lnTo>
                  <a:lnTo>
                    <a:pt x="7795" y="10018"/>
                  </a:lnTo>
                  <a:lnTo>
                    <a:pt x="7905" y="9818"/>
                  </a:lnTo>
                  <a:lnTo>
                    <a:pt x="7905" y="9677"/>
                  </a:lnTo>
                  <a:lnTo>
                    <a:pt x="7905" y="9478"/>
                  </a:lnTo>
                  <a:lnTo>
                    <a:pt x="7905" y="9319"/>
                  </a:lnTo>
                  <a:lnTo>
                    <a:pt x="7795" y="9278"/>
                  </a:lnTo>
                  <a:lnTo>
                    <a:pt x="7750" y="9278"/>
                  </a:lnTo>
                  <a:lnTo>
                    <a:pt x="7685" y="9178"/>
                  </a:lnTo>
                  <a:lnTo>
                    <a:pt x="7575" y="9126"/>
                  </a:lnTo>
                  <a:lnTo>
                    <a:pt x="7530" y="9126"/>
                  </a:lnTo>
                  <a:lnTo>
                    <a:pt x="7465" y="9079"/>
                  </a:lnTo>
                  <a:lnTo>
                    <a:pt x="7465" y="9126"/>
                  </a:lnTo>
                  <a:lnTo>
                    <a:pt x="7245" y="9178"/>
                  </a:lnTo>
                  <a:lnTo>
                    <a:pt x="7077" y="9126"/>
                  </a:lnTo>
                  <a:lnTo>
                    <a:pt x="7077" y="9178"/>
                  </a:lnTo>
                  <a:lnTo>
                    <a:pt x="6857" y="9225"/>
                  </a:lnTo>
                  <a:lnTo>
                    <a:pt x="6747" y="9178"/>
                  </a:lnTo>
                  <a:lnTo>
                    <a:pt x="6591" y="8979"/>
                  </a:lnTo>
                  <a:lnTo>
                    <a:pt x="6636" y="8926"/>
                  </a:lnTo>
                  <a:lnTo>
                    <a:pt x="6636" y="8879"/>
                  </a:lnTo>
                  <a:lnTo>
                    <a:pt x="6526" y="8879"/>
                  </a:lnTo>
                  <a:lnTo>
                    <a:pt x="6481" y="8727"/>
                  </a:lnTo>
                  <a:lnTo>
                    <a:pt x="6261" y="8627"/>
                  </a:lnTo>
                  <a:lnTo>
                    <a:pt x="5931" y="8627"/>
                  </a:lnTo>
                  <a:lnTo>
                    <a:pt x="5762" y="8627"/>
                  </a:lnTo>
                  <a:lnTo>
                    <a:pt x="5542" y="8685"/>
                  </a:lnTo>
                  <a:lnTo>
                    <a:pt x="5497" y="8685"/>
                  </a:lnTo>
                  <a:lnTo>
                    <a:pt x="5387" y="8727"/>
                  </a:lnTo>
                  <a:lnTo>
                    <a:pt x="5322" y="8785"/>
                  </a:lnTo>
                  <a:lnTo>
                    <a:pt x="5102" y="8826"/>
                  </a:lnTo>
                  <a:lnTo>
                    <a:pt x="4947" y="8879"/>
                  </a:lnTo>
                  <a:lnTo>
                    <a:pt x="4603" y="8979"/>
                  </a:lnTo>
                  <a:lnTo>
                    <a:pt x="4448" y="9026"/>
                  </a:lnTo>
                  <a:lnTo>
                    <a:pt x="4228" y="9026"/>
                  </a:lnTo>
                  <a:lnTo>
                    <a:pt x="4118" y="8979"/>
                  </a:lnTo>
                  <a:lnTo>
                    <a:pt x="4118" y="8879"/>
                  </a:lnTo>
                  <a:lnTo>
                    <a:pt x="4053" y="8979"/>
                  </a:lnTo>
                  <a:lnTo>
                    <a:pt x="3898" y="8926"/>
                  </a:lnTo>
                  <a:lnTo>
                    <a:pt x="3788" y="8979"/>
                  </a:lnTo>
                  <a:lnTo>
                    <a:pt x="3457" y="8979"/>
                  </a:lnTo>
                  <a:lnTo>
                    <a:pt x="3179" y="9026"/>
                  </a:lnTo>
                  <a:lnTo>
                    <a:pt x="2849" y="9178"/>
                  </a:lnTo>
                  <a:lnTo>
                    <a:pt x="2583" y="9126"/>
                  </a:lnTo>
                  <a:lnTo>
                    <a:pt x="2085" y="8785"/>
                  </a:lnTo>
                  <a:lnTo>
                    <a:pt x="1755" y="8527"/>
                  </a:lnTo>
                  <a:lnTo>
                    <a:pt x="1534" y="8427"/>
                  </a:lnTo>
                  <a:lnTo>
                    <a:pt x="1250" y="8327"/>
                  </a:lnTo>
                  <a:lnTo>
                    <a:pt x="1250" y="8228"/>
                  </a:lnTo>
                  <a:lnTo>
                    <a:pt x="1146" y="8087"/>
                  </a:lnTo>
                  <a:lnTo>
                    <a:pt x="1146" y="7987"/>
                  </a:lnTo>
                  <a:lnTo>
                    <a:pt x="1146" y="7934"/>
                  </a:lnTo>
                  <a:lnTo>
                    <a:pt x="1094" y="7835"/>
                  </a:lnTo>
                  <a:lnTo>
                    <a:pt x="1036" y="7735"/>
                  </a:lnTo>
                  <a:lnTo>
                    <a:pt x="816" y="7588"/>
                  </a:lnTo>
                  <a:lnTo>
                    <a:pt x="764" y="7494"/>
                  </a:lnTo>
                  <a:lnTo>
                    <a:pt x="660" y="7435"/>
                  </a:lnTo>
                  <a:lnTo>
                    <a:pt x="596" y="7336"/>
                  </a:lnTo>
                  <a:lnTo>
                    <a:pt x="550" y="7394"/>
                  </a:lnTo>
                  <a:lnTo>
                    <a:pt x="550" y="7195"/>
                  </a:lnTo>
                  <a:lnTo>
                    <a:pt x="376" y="7195"/>
                  </a:lnTo>
                  <a:lnTo>
                    <a:pt x="376" y="7136"/>
                  </a:lnTo>
                  <a:lnTo>
                    <a:pt x="265" y="7095"/>
                  </a:lnTo>
                  <a:lnTo>
                    <a:pt x="155" y="7036"/>
                  </a:lnTo>
                  <a:lnTo>
                    <a:pt x="376" y="6937"/>
                  </a:lnTo>
                  <a:lnTo>
                    <a:pt x="155" y="6937"/>
                  </a:lnTo>
                  <a:lnTo>
                    <a:pt x="110" y="6837"/>
                  </a:lnTo>
                  <a:lnTo>
                    <a:pt x="110" y="6796"/>
                  </a:lnTo>
                  <a:lnTo>
                    <a:pt x="155" y="6737"/>
                  </a:lnTo>
                  <a:lnTo>
                    <a:pt x="155" y="6696"/>
                  </a:lnTo>
                  <a:lnTo>
                    <a:pt x="155" y="6637"/>
                  </a:lnTo>
                  <a:lnTo>
                    <a:pt x="220" y="6596"/>
                  </a:lnTo>
                  <a:lnTo>
                    <a:pt x="110" y="6596"/>
                  </a:lnTo>
                  <a:lnTo>
                    <a:pt x="45" y="6543"/>
                  </a:lnTo>
                  <a:lnTo>
                    <a:pt x="0" y="6397"/>
                  </a:lnTo>
                  <a:lnTo>
                    <a:pt x="45" y="6297"/>
                  </a:lnTo>
                  <a:lnTo>
                    <a:pt x="155" y="6144"/>
                  </a:lnTo>
                  <a:lnTo>
                    <a:pt x="220" y="6004"/>
                  </a:lnTo>
                  <a:lnTo>
                    <a:pt x="265" y="5804"/>
                  </a:lnTo>
                  <a:lnTo>
                    <a:pt x="376" y="5546"/>
                  </a:lnTo>
                  <a:lnTo>
                    <a:pt x="330" y="5252"/>
                  </a:lnTo>
                  <a:lnTo>
                    <a:pt x="220" y="5106"/>
                  </a:lnTo>
                  <a:lnTo>
                    <a:pt x="330" y="5106"/>
                  </a:lnTo>
                  <a:lnTo>
                    <a:pt x="330" y="4953"/>
                  </a:lnTo>
                  <a:lnTo>
                    <a:pt x="265" y="4754"/>
                  </a:lnTo>
                  <a:lnTo>
                    <a:pt x="220" y="4812"/>
                  </a:lnTo>
                  <a:lnTo>
                    <a:pt x="155" y="4654"/>
                  </a:lnTo>
                  <a:lnTo>
                    <a:pt x="110" y="4654"/>
                  </a:lnTo>
                  <a:lnTo>
                    <a:pt x="155" y="4413"/>
                  </a:lnTo>
                  <a:lnTo>
                    <a:pt x="265" y="4313"/>
                  </a:lnTo>
                  <a:lnTo>
                    <a:pt x="330" y="4214"/>
                  </a:lnTo>
                  <a:lnTo>
                    <a:pt x="376" y="4114"/>
                  </a:lnTo>
                  <a:lnTo>
                    <a:pt x="440" y="4014"/>
                  </a:lnTo>
                  <a:lnTo>
                    <a:pt x="550" y="3862"/>
                  </a:lnTo>
                  <a:lnTo>
                    <a:pt x="764" y="3662"/>
                  </a:lnTo>
                  <a:lnTo>
                    <a:pt x="764" y="3462"/>
                  </a:lnTo>
                  <a:lnTo>
                    <a:pt x="874" y="3275"/>
                  </a:lnTo>
                  <a:lnTo>
                    <a:pt x="1146" y="3022"/>
                  </a:lnTo>
                  <a:lnTo>
                    <a:pt x="1314" y="2782"/>
                  </a:lnTo>
                  <a:lnTo>
                    <a:pt x="1645" y="2682"/>
                  </a:lnTo>
                  <a:lnTo>
                    <a:pt x="1865" y="2582"/>
                  </a:lnTo>
                  <a:lnTo>
                    <a:pt x="2143" y="2330"/>
                  </a:lnTo>
                  <a:lnTo>
                    <a:pt x="2298" y="2083"/>
                  </a:lnTo>
                  <a:lnTo>
                    <a:pt x="2253" y="1984"/>
                  </a:lnTo>
                  <a:lnTo>
                    <a:pt x="2253" y="1731"/>
                  </a:lnTo>
                  <a:lnTo>
                    <a:pt x="2363" y="1590"/>
                  </a:lnTo>
                  <a:lnTo>
                    <a:pt x="2409" y="1432"/>
                  </a:lnTo>
                  <a:lnTo>
                    <a:pt x="2583" y="1232"/>
                  </a:lnTo>
                  <a:lnTo>
                    <a:pt x="2803" y="1133"/>
                  </a:lnTo>
                  <a:lnTo>
                    <a:pt x="3134" y="992"/>
                  </a:lnTo>
                  <a:lnTo>
                    <a:pt x="3237" y="739"/>
                  </a:lnTo>
                  <a:lnTo>
                    <a:pt x="3347" y="499"/>
                  </a:lnTo>
                  <a:lnTo>
                    <a:pt x="3509" y="499"/>
                  </a:lnTo>
                  <a:lnTo>
                    <a:pt x="3678" y="640"/>
                  </a:lnTo>
                  <a:lnTo>
                    <a:pt x="3943" y="640"/>
                  </a:lnTo>
                  <a:lnTo>
                    <a:pt x="4118" y="640"/>
                  </a:lnTo>
                  <a:lnTo>
                    <a:pt x="4228" y="599"/>
                  </a:lnTo>
                  <a:lnTo>
                    <a:pt x="4273" y="692"/>
                  </a:lnTo>
                  <a:lnTo>
                    <a:pt x="4448" y="692"/>
                  </a:lnTo>
                  <a:lnTo>
                    <a:pt x="4558" y="692"/>
                  </a:lnTo>
                  <a:lnTo>
                    <a:pt x="4668" y="599"/>
                  </a:lnTo>
                  <a:lnTo>
                    <a:pt x="4837" y="540"/>
                  </a:lnTo>
                  <a:lnTo>
                    <a:pt x="4947" y="499"/>
                  </a:lnTo>
                  <a:lnTo>
                    <a:pt x="5057" y="440"/>
                  </a:lnTo>
                  <a:lnTo>
                    <a:pt x="5212" y="340"/>
                  </a:lnTo>
                  <a:lnTo>
                    <a:pt x="5542" y="241"/>
                  </a:lnTo>
                  <a:lnTo>
                    <a:pt x="5821" y="241"/>
                  </a:lnTo>
                  <a:lnTo>
                    <a:pt x="5983" y="200"/>
                  </a:lnTo>
                  <a:lnTo>
                    <a:pt x="6093" y="141"/>
                  </a:lnTo>
                  <a:lnTo>
                    <a:pt x="6306" y="141"/>
                  </a:lnTo>
                  <a:lnTo>
                    <a:pt x="6481" y="241"/>
                  </a:lnTo>
                  <a:lnTo>
                    <a:pt x="6591" y="241"/>
                  </a:lnTo>
                  <a:lnTo>
                    <a:pt x="6701" y="200"/>
                  </a:lnTo>
                  <a:lnTo>
                    <a:pt x="6857" y="100"/>
                  </a:lnTo>
                  <a:lnTo>
                    <a:pt x="6921" y="100"/>
                  </a:lnTo>
                  <a:lnTo>
                    <a:pt x="7031" y="141"/>
                  </a:lnTo>
                  <a:lnTo>
                    <a:pt x="7077" y="100"/>
                  </a:lnTo>
                  <a:lnTo>
                    <a:pt x="7297" y="200"/>
                  </a:lnTo>
                  <a:lnTo>
                    <a:pt x="7530" y="141"/>
                  </a:lnTo>
                  <a:lnTo>
                    <a:pt x="7640" y="41"/>
                  </a:lnTo>
                  <a:lnTo>
                    <a:pt x="7795" y="0"/>
                  </a:lnTo>
                  <a:lnTo>
                    <a:pt x="7905" y="41"/>
                  </a:lnTo>
                  <a:lnTo>
                    <a:pt x="7970" y="200"/>
                  </a:lnTo>
                  <a:lnTo>
                    <a:pt x="8126" y="100"/>
                  </a:lnTo>
                  <a:lnTo>
                    <a:pt x="8190" y="141"/>
                  </a:lnTo>
                  <a:lnTo>
                    <a:pt x="8080" y="241"/>
                  </a:lnTo>
                  <a:lnTo>
                    <a:pt x="8016" y="399"/>
                  </a:lnTo>
                  <a:lnTo>
                    <a:pt x="8126" y="499"/>
                  </a:lnTo>
                  <a:lnTo>
                    <a:pt x="8190" y="640"/>
                  </a:lnTo>
                  <a:lnTo>
                    <a:pt x="8080" y="792"/>
                  </a:lnTo>
                  <a:lnTo>
                    <a:pt x="7905" y="939"/>
                  </a:lnTo>
                  <a:lnTo>
                    <a:pt x="7970" y="1092"/>
                  </a:lnTo>
                  <a:lnTo>
                    <a:pt x="8080" y="1092"/>
                  </a:lnTo>
                  <a:lnTo>
                    <a:pt x="8080" y="1133"/>
                  </a:lnTo>
                  <a:lnTo>
                    <a:pt x="8190" y="1133"/>
                  </a:lnTo>
                  <a:lnTo>
                    <a:pt x="8236" y="1191"/>
                  </a:lnTo>
                  <a:lnTo>
                    <a:pt x="8346" y="1291"/>
                  </a:lnTo>
                  <a:lnTo>
                    <a:pt x="8624" y="1332"/>
                  </a:lnTo>
                  <a:lnTo>
                    <a:pt x="8954" y="1391"/>
                  </a:lnTo>
                  <a:lnTo>
                    <a:pt x="9110" y="1432"/>
                  </a:lnTo>
                  <a:lnTo>
                    <a:pt x="9395" y="1491"/>
                  </a:lnTo>
                  <a:lnTo>
                    <a:pt x="9505" y="1731"/>
                  </a:lnTo>
                  <a:lnTo>
                    <a:pt x="9938" y="1831"/>
                  </a:lnTo>
                  <a:lnTo>
                    <a:pt x="10554" y="2130"/>
                  </a:lnTo>
                  <a:lnTo>
                    <a:pt x="10709" y="1984"/>
                  </a:lnTo>
                  <a:lnTo>
                    <a:pt x="10767" y="1831"/>
                  </a:lnTo>
                  <a:lnTo>
                    <a:pt x="10709" y="1590"/>
                  </a:lnTo>
                  <a:lnTo>
                    <a:pt x="10819" y="1432"/>
                  </a:lnTo>
                  <a:lnTo>
                    <a:pt x="11039" y="1391"/>
                  </a:lnTo>
                  <a:lnTo>
                    <a:pt x="11097" y="1391"/>
                  </a:lnTo>
                  <a:lnTo>
                    <a:pt x="11149" y="1332"/>
                  </a:lnTo>
                  <a:lnTo>
                    <a:pt x="11363" y="1332"/>
                  </a:lnTo>
                  <a:lnTo>
                    <a:pt x="11538" y="1391"/>
                  </a:lnTo>
                  <a:lnTo>
                    <a:pt x="11583" y="1491"/>
                  </a:lnTo>
                  <a:lnTo>
                    <a:pt x="11868" y="1590"/>
                  </a:lnTo>
                  <a:lnTo>
                    <a:pt x="12192" y="1731"/>
                  </a:lnTo>
                  <a:lnTo>
                    <a:pt x="12354" y="173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auto">
            <a:xfrm>
              <a:off x="3442" y="3279"/>
              <a:ext cx="140" cy="261"/>
            </a:xfrm>
            <a:custGeom>
              <a:avLst/>
              <a:gdLst>
                <a:gd name="T0" fmla="*/ 6229 w 20000"/>
                <a:gd name="T1" fmla="*/ 19724 h 20000"/>
                <a:gd name="T2" fmla="*/ 9257 w 20000"/>
                <a:gd name="T3" fmla="*/ 18926 h 20000"/>
                <a:gd name="T4" fmla="*/ 15086 w 20000"/>
                <a:gd name="T5" fmla="*/ 11135 h 20000"/>
                <a:gd name="T6" fmla="*/ 17029 w 20000"/>
                <a:gd name="T7" fmla="*/ 7485 h 20000"/>
                <a:gd name="T8" fmla="*/ 17429 w 20000"/>
                <a:gd name="T9" fmla="*/ 5706 h 20000"/>
                <a:gd name="T10" fmla="*/ 18000 w 20000"/>
                <a:gd name="T11" fmla="*/ 5184 h 20000"/>
                <a:gd name="T12" fmla="*/ 19943 w 20000"/>
                <a:gd name="T13" fmla="*/ 4663 h 20000"/>
                <a:gd name="T14" fmla="*/ 18000 w 20000"/>
                <a:gd name="T15" fmla="*/ 1350 h 20000"/>
                <a:gd name="T16" fmla="*/ 17429 w 20000"/>
                <a:gd name="T17" fmla="*/ 521 h 20000"/>
                <a:gd name="T18" fmla="*/ 17029 w 20000"/>
                <a:gd name="T19" fmla="*/ 0 h 20000"/>
                <a:gd name="T20" fmla="*/ 15486 w 20000"/>
                <a:gd name="T21" fmla="*/ 828 h 20000"/>
                <a:gd name="T22" fmla="*/ 15486 w 20000"/>
                <a:gd name="T23" fmla="*/ 2362 h 20000"/>
                <a:gd name="T24" fmla="*/ 14114 w 20000"/>
                <a:gd name="T25" fmla="*/ 2607 h 20000"/>
                <a:gd name="T26" fmla="*/ 13143 w 20000"/>
                <a:gd name="T27" fmla="*/ 2362 h 20000"/>
                <a:gd name="T28" fmla="*/ 13543 w 20000"/>
                <a:gd name="T29" fmla="*/ 3344 h 20000"/>
                <a:gd name="T30" fmla="*/ 12571 w 20000"/>
                <a:gd name="T31" fmla="*/ 3650 h 20000"/>
                <a:gd name="T32" fmla="*/ 13143 w 20000"/>
                <a:gd name="T33" fmla="*/ 3865 h 20000"/>
                <a:gd name="T34" fmla="*/ 12171 w 20000"/>
                <a:gd name="T35" fmla="*/ 3865 h 20000"/>
                <a:gd name="T36" fmla="*/ 11600 w 20000"/>
                <a:gd name="T37" fmla="*/ 4908 h 20000"/>
                <a:gd name="T38" fmla="*/ 10629 w 20000"/>
                <a:gd name="T39" fmla="*/ 4663 h 20000"/>
                <a:gd name="T40" fmla="*/ 9257 w 20000"/>
                <a:gd name="T41" fmla="*/ 5706 h 20000"/>
                <a:gd name="T42" fmla="*/ 7200 w 20000"/>
                <a:gd name="T43" fmla="*/ 5706 h 20000"/>
                <a:gd name="T44" fmla="*/ 6229 w 20000"/>
                <a:gd name="T45" fmla="*/ 5706 h 20000"/>
                <a:gd name="T46" fmla="*/ 4286 w 20000"/>
                <a:gd name="T47" fmla="*/ 6227 h 20000"/>
                <a:gd name="T48" fmla="*/ 2914 w 20000"/>
                <a:gd name="T49" fmla="*/ 8528 h 20000"/>
                <a:gd name="T50" fmla="*/ 3314 w 20000"/>
                <a:gd name="T51" fmla="*/ 10399 h 20000"/>
                <a:gd name="T52" fmla="*/ 3886 w 20000"/>
                <a:gd name="T53" fmla="*/ 11411 h 20000"/>
                <a:gd name="T54" fmla="*/ 1371 w 20000"/>
                <a:gd name="T55" fmla="*/ 13497 h 20000"/>
                <a:gd name="T56" fmla="*/ 0 w 20000"/>
                <a:gd name="T57" fmla="*/ 14540 h 20000"/>
                <a:gd name="T58" fmla="*/ 971 w 20000"/>
                <a:gd name="T59" fmla="*/ 16626 h 20000"/>
                <a:gd name="T60" fmla="*/ 1943 w 20000"/>
                <a:gd name="T61" fmla="*/ 19202 h 20000"/>
                <a:gd name="T62" fmla="*/ 4857 w 20000"/>
                <a:gd name="T63" fmla="*/ 1996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4857" y="19969"/>
                  </a:moveTo>
                  <a:lnTo>
                    <a:pt x="6229" y="19724"/>
                  </a:lnTo>
                  <a:lnTo>
                    <a:pt x="7771" y="19448"/>
                  </a:lnTo>
                  <a:lnTo>
                    <a:pt x="9257" y="18926"/>
                  </a:lnTo>
                  <a:lnTo>
                    <a:pt x="12171" y="14755"/>
                  </a:lnTo>
                  <a:lnTo>
                    <a:pt x="15086" y="11135"/>
                  </a:lnTo>
                  <a:lnTo>
                    <a:pt x="17029" y="8006"/>
                  </a:lnTo>
                  <a:lnTo>
                    <a:pt x="17029" y="7485"/>
                  </a:lnTo>
                  <a:lnTo>
                    <a:pt x="18000" y="6442"/>
                  </a:lnTo>
                  <a:lnTo>
                    <a:pt x="17429" y="5706"/>
                  </a:lnTo>
                  <a:lnTo>
                    <a:pt x="17429" y="5184"/>
                  </a:lnTo>
                  <a:lnTo>
                    <a:pt x="18000" y="5184"/>
                  </a:lnTo>
                  <a:lnTo>
                    <a:pt x="18971" y="5706"/>
                  </a:lnTo>
                  <a:lnTo>
                    <a:pt x="19943" y="4663"/>
                  </a:lnTo>
                  <a:lnTo>
                    <a:pt x="19371" y="3344"/>
                  </a:lnTo>
                  <a:lnTo>
                    <a:pt x="18000" y="1350"/>
                  </a:lnTo>
                  <a:lnTo>
                    <a:pt x="17429" y="1043"/>
                  </a:lnTo>
                  <a:lnTo>
                    <a:pt x="17429" y="521"/>
                  </a:lnTo>
                  <a:lnTo>
                    <a:pt x="17029" y="521"/>
                  </a:lnTo>
                  <a:lnTo>
                    <a:pt x="17029" y="0"/>
                  </a:lnTo>
                  <a:lnTo>
                    <a:pt x="16457" y="521"/>
                  </a:lnTo>
                  <a:lnTo>
                    <a:pt x="15486" y="828"/>
                  </a:lnTo>
                  <a:lnTo>
                    <a:pt x="16057" y="1564"/>
                  </a:lnTo>
                  <a:lnTo>
                    <a:pt x="15486" y="2362"/>
                  </a:lnTo>
                  <a:lnTo>
                    <a:pt x="15086" y="2086"/>
                  </a:lnTo>
                  <a:lnTo>
                    <a:pt x="14114" y="2607"/>
                  </a:lnTo>
                  <a:lnTo>
                    <a:pt x="14114" y="2362"/>
                  </a:lnTo>
                  <a:lnTo>
                    <a:pt x="13143" y="2362"/>
                  </a:lnTo>
                  <a:lnTo>
                    <a:pt x="13543" y="3129"/>
                  </a:lnTo>
                  <a:lnTo>
                    <a:pt x="13543" y="3344"/>
                  </a:lnTo>
                  <a:lnTo>
                    <a:pt x="13143" y="3129"/>
                  </a:lnTo>
                  <a:lnTo>
                    <a:pt x="12571" y="3650"/>
                  </a:lnTo>
                  <a:lnTo>
                    <a:pt x="13543" y="3865"/>
                  </a:lnTo>
                  <a:lnTo>
                    <a:pt x="13143" y="3865"/>
                  </a:lnTo>
                  <a:lnTo>
                    <a:pt x="12171" y="4387"/>
                  </a:lnTo>
                  <a:lnTo>
                    <a:pt x="12171" y="3865"/>
                  </a:lnTo>
                  <a:lnTo>
                    <a:pt x="11200" y="4663"/>
                  </a:lnTo>
                  <a:lnTo>
                    <a:pt x="11600" y="4908"/>
                  </a:lnTo>
                  <a:lnTo>
                    <a:pt x="10629" y="5184"/>
                  </a:lnTo>
                  <a:lnTo>
                    <a:pt x="10629" y="4663"/>
                  </a:lnTo>
                  <a:lnTo>
                    <a:pt x="8743" y="5184"/>
                  </a:lnTo>
                  <a:lnTo>
                    <a:pt x="9257" y="5706"/>
                  </a:lnTo>
                  <a:lnTo>
                    <a:pt x="8171" y="5429"/>
                  </a:lnTo>
                  <a:lnTo>
                    <a:pt x="7200" y="5706"/>
                  </a:lnTo>
                  <a:lnTo>
                    <a:pt x="7200" y="5920"/>
                  </a:lnTo>
                  <a:lnTo>
                    <a:pt x="6229" y="5706"/>
                  </a:lnTo>
                  <a:lnTo>
                    <a:pt x="5257" y="5920"/>
                  </a:lnTo>
                  <a:lnTo>
                    <a:pt x="4286" y="6227"/>
                  </a:lnTo>
                  <a:lnTo>
                    <a:pt x="3886" y="6748"/>
                  </a:lnTo>
                  <a:lnTo>
                    <a:pt x="2914" y="8528"/>
                  </a:lnTo>
                  <a:lnTo>
                    <a:pt x="2914" y="9877"/>
                  </a:lnTo>
                  <a:lnTo>
                    <a:pt x="3314" y="10399"/>
                  </a:lnTo>
                  <a:lnTo>
                    <a:pt x="3886" y="10920"/>
                  </a:lnTo>
                  <a:lnTo>
                    <a:pt x="3886" y="11411"/>
                  </a:lnTo>
                  <a:lnTo>
                    <a:pt x="3886" y="11656"/>
                  </a:lnTo>
                  <a:lnTo>
                    <a:pt x="1371" y="13497"/>
                  </a:lnTo>
                  <a:lnTo>
                    <a:pt x="971" y="13712"/>
                  </a:lnTo>
                  <a:lnTo>
                    <a:pt x="0" y="14540"/>
                  </a:lnTo>
                  <a:lnTo>
                    <a:pt x="400" y="16104"/>
                  </a:lnTo>
                  <a:lnTo>
                    <a:pt x="971" y="16626"/>
                  </a:lnTo>
                  <a:lnTo>
                    <a:pt x="971" y="18190"/>
                  </a:lnTo>
                  <a:lnTo>
                    <a:pt x="1943" y="19202"/>
                  </a:lnTo>
                  <a:lnTo>
                    <a:pt x="3886" y="19448"/>
                  </a:lnTo>
                  <a:lnTo>
                    <a:pt x="4857" y="19969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1300" y="2536"/>
              <a:ext cx="14" cy="27"/>
            </a:xfrm>
            <a:custGeom>
              <a:avLst/>
              <a:gdLst>
                <a:gd name="T0" fmla="*/ 14857 w 20000"/>
                <a:gd name="T1" fmla="*/ 19710 h 20000"/>
                <a:gd name="T2" fmla="*/ 19429 w 20000"/>
                <a:gd name="T3" fmla="*/ 11884 h 20000"/>
                <a:gd name="T4" fmla="*/ 9714 w 20000"/>
                <a:gd name="T5" fmla="*/ 2029 h 20000"/>
                <a:gd name="T6" fmla="*/ 0 w 20000"/>
                <a:gd name="T7" fmla="*/ 0 h 20000"/>
                <a:gd name="T8" fmla="*/ 0 w 20000"/>
                <a:gd name="T9" fmla="*/ 2029 h 20000"/>
                <a:gd name="T10" fmla="*/ 9714 w 20000"/>
                <a:gd name="T11" fmla="*/ 4928 h 20000"/>
                <a:gd name="T12" fmla="*/ 9714 w 20000"/>
                <a:gd name="T13" fmla="*/ 11884 h 20000"/>
                <a:gd name="T14" fmla="*/ 9714 w 20000"/>
                <a:gd name="T15" fmla="*/ 14783 h 20000"/>
                <a:gd name="T16" fmla="*/ 14857 w 20000"/>
                <a:gd name="T17" fmla="*/ 197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4857" y="19710"/>
                  </a:moveTo>
                  <a:lnTo>
                    <a:pt x="19429" y="11884"/>
                  </a:lnTo>
                  <a:lnTo>
                    <a:pt x="9714" y="2029"/>
                  </a:lnTo>
                  <a:lnTo>
                    <a:pt x="0" y="0"/>
                  </a:lnTo>
                  <a:lnTo>
                    <a:pt x="0" y="2029"/>
                  </a:lnTo>
                  <a:lnTo>
                    <a:pt x="9714" y="4928"/>
                  </a:lnTo>
                  <a:lnTo>
                    <a:pt x="9714" y="11884"/>
                  </a:lnTo>
                  <a:lnTo>
                    <a:pt x="9714" y="14783"/>
                  </a:lnTo>
                  <a:lnTo>
                    <a:pt x="14857" y="19710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5" name="Freeform 7"/>
            <p:cNvSpPr>
              <a:spLocks/>
            </p:cNvSpPr>
            <p:nvPr/>
          </p:nvSpPr>
          <p:spPr bwMode="auto">
            <a:xfrm>
              <a:off x="1693" y="2004"/>
              <a:ext cx="109" cy="126"/>
            </a:xfrm>
            <a:custGeom>
              <a:avLst/>
              <a:gdLst>
                <a:gd name="T0" fmla="*/ 17426 w 20000"/>
                <a:gd name="T1" fmla="*/ 19937 h 20000"/>
                <a:gd name="T2" fmla="*/ 19338 w 20000"/>
                <a:gd name="T3" fmla="*/ 17152 h 20000"/>
                <a:gd name="T4" fmla="*/ 19926 w 20000"/>
                <a:gd name="T5" fmla="*/ 15633 h 20000"/>
                <a:gd name="T6" fmla="*/ 19926 w 20000"/>
                <a:gd name="T7" fmla="*/ 13924 h 20000"/>
                <a:gd name="T8" fmla="*/ 19338 w 20000"/>
                <a:gd name="T9" fmla="*/ 12405 h 20000"/>
                <a:gd name="T10" fmla="*/ 17426 w 20000"/>
                <a:gd name="T11" fmla="*/ 12848 h 20000"/>
                <a:gd name="T12" fmla="*/ 17426 w 20000"/>
                <a:gd name="T13" fmla="*/ 11329 h 20000"/>
                <a:gd name="T14" fmla="*/ 18676 w 20000"/>
                <a:gd name="T15" fmla="*/ 9620 h 20000"/>
                <a:gd name="T16" fmla="*/ 14926 w 20000"/>
                <a:gd name="T17" fmla="*/ 8608 h 20000"/>
                <a:gd name="T18" fmla="*/ 11176 w 20000"/>
                <a:gd name="T19" fmla="*/ 8608 h 20000"/>
                <a:gd name="T20" fmla="*/ 12426 w 20000"/>
                <a:gd name="T21" fmla="*/ 7025 h 20000"/>
                <a:gd name="T22" fmla="*/ 11176 w 20000"/>
                <a:gd name="T23" fmla="*/ 6456 h 20000"/>
                <a:gd name="T24" fmla="*/ 8676 w 20000"/>
                <a:gd name="T25" fmla="*/ 7532 h 20000"/>
                <a:gd name="T26" fmla="*/ 13676 w 20000"/>
                <a:gd name="T27" fmla="*/ 2785 h 20000"/>
                <a:gd name="T28" fmla="*/ 15662 w 20000"/>
                <a:gd name="T29" fmla="*/ 0 h 20000"/>
                <a:gd name="T30" fmla="*/ 13676 w 20000"/>
                <a:gd name="T31" fmla="*/ 633 h 20000"/>
                <a:gd name="T32" fmla="*/ 9926 w 20000"/>
                <a:gd name="T33" fmla="*/ 1709 h 20000"/>
                <a:gd name="T34" fmla="*/ 7426 w 20000"/>
                <a:gd name="T35" fmla="*/ 5380 h 20000"/>
                <a:gd name="T36" fmla="*/ 4412 w 20000"/>
                <a:gd name="T37" fmla="*/ 8608 h 20000"/>
                <a:gd name="T38" fmla="*/ 4412 w 20000"/>
                <a:gd name="T39" fmla="*/ 9620 h 20000"/>
                <a:gd name="T40" fmla="*/ 735 w 20000"/>
                <a:gd name="T41" fmla="*/ 11772 h 20000"/>
                <a:gd name="T42" fmla="*/ 2500 w 20000"/>
                <a:gd name="T43" fmla="*/ 12405 h 20000"/>
                <a:gd name="T44" fmla="*/ 0 w 20000"/>
                <a:gd name="T45" fmla="*/ 13924 h 20000"/>
                <a:gd name="T46" fmla="*/ 0 w 20000"/>
                <a:gd name="T47" fmla="*/ 15633 h 20000"/>
                <a:gd name="T48" fmla="*/ 9412 w 20000"/>
                <a:gd name="T49" fmla="*/ 16076 h 20000"/>
                <a:gd name="T50" fmla="*/ 12426 w 20000"/>
                <a:gd name="T51" fmla="*/ 16076 h 20000"/>
                <a:gd name="T52" fmla="*/ 9412 w 20000"/>
                <a:gd name="T53" fmla="*/ 18228 h 20000"/>
                <a:gd name="T54" fmla="*/ 13676 w 20000"/>
                <a:gd name="T55" fmla="*/ 17152 h 20000"/>
                <a:gd name="T56" fmla="*/ 15662 w 20000"/>
                <a:gd name="T57" fmla="*/ 15633 h 20000"/>
                <a:gd name="T58" fmla="*/ 16176 w 20000"/>
                <a:gd name="T59" fmla="*/ 16076 h 20000"/>
                <a:gd name="T60" fmla="*/ 14926 w 20000"/>
                <a:gd name="T61" fmla="*/ 18861 h 20000"/>
                <a:gd name="T62" fmla="*/ 17426 w 20000"/>
                <a:gd name="T63" fmla="*/ 1993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426" y="19937"/>
                  </a:moveTo>
                  <a:lnTo>
                    <a:pt x="19338" y="17152"/>
                  </a:lnTo>
                  <a:lnTo>
                    <a:pt x="19926" y="15633"/>
                  </a:lnTo>
                  <a:lnTo>
                    <a:pt x="19926" y="13924"/>
                  </a:lnTo>
                  <a:lnTo>
                    <a:pt x="19338" y="12405"/>
                  </a:lnTo>
                  <a:lnTo>
                    <a:pt x="17426" y="12848"/>
                  </a:lnTo>
                  <a:lnTo>
                    <a:pt x="17426" y="11329"/>
                  </a:lnTo>
                  <a:lnTo>
                    <a:pt x="18676" y="9620"/>
                  </a:lnTo>
                  <a:lnTo>
                    <a:pt x="14926" y="8608"/>
                  </a:lnTo>
                  <a:lnTo>
                    <a:pt x="11176" y="8608"/>
                  </a:lnTo>
                  <a:lnTo>
                    <a:pt x="12426" y="7025"/>
                  </a:lnTo>
                  <a:lnTo>
                    <a:pt x="11176" y="6456"/>
                  </a:lnTo>
                  <a:lnTo>
                    <a:pt x="8676" y="7532"/>
                  </a:lnTo>
                  <a:lnTo>
                    <a:pt x="13676" y="2785"/>
                  </a:lnTo>
                  <a:lnTo>
                    <a:pt x="15662" y="0"/>
                  </a:lnTo>
                  <a:lnTo>
                    <a:pt x="13676" y="633"/>
                  </a:lnTo>
                  <a:lnTo>
                    <a:pt x="9926" y="1709"/>
                  </a:lnTo>
                  <a:lnTo>
                    <a:pt x="7426" y="5380"/>
                  </a:lnTo>
                  <a:lnTo>
                    <a:pt x="4412" y="8608"/>
                  </a:lnTo>
                  <a:lnTo>
                    <a:pt x="4412" y="9620"/>
                  </a:lnTo>
                  <a:lnTo>
                    <a:pt x="735" y="11772"/>
                  </a:lnTo>
                  <a:lnTo>
                    <a:pt x="2500" y="12405"/>
                  </a:lnTo>
                  <a:lnTo>
                    <a:pt x="0" y="13924"/>
                  </a:lnTo>
                  <a:lnTo>
                    <a:pt x="0" y="15633"/>
                  </a:lnTo>
                  <a:lnTo>
                    <a:pt x="9412" y="16076"/>
                  </a:lnTo>
                  <a:lnTo>
                    <a:pt x="12426" y="16076"/>
                  </a:lnTo>
                  <a:lnTo>
                    <a:pt x="9412" y="18228"/>
                  </a:lnTo>
                  <a:lnTo>
                    <a:pt x="13676" y="17152"/>
                  </a:lnTo>
                  <a:lnTo>
                    <a:pt x="15662" y="15633"/>
                  </a:lnTo>
                  <a:lnTo>
                    <a:pt x="16176" y="16076"/>
                  </a:lnTo>
                  <a:lnTo>
                    <a:pt x="14926" y="18861"/>
                  </a:lnTo>
                  <a:lnTo>
                    <a:pt x="17426" y="19937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57" y="1097"/>
              <a:ext cx="1722" cy="1679"/>
            </a:xfrm>
            <a:custGeom>
              <a:avLst/>
              <a:gdLst>
                <a:gd name="T0" fmla="*/ 3122 w 20000"/>
                <a:gd name="T1" fmla="*/ 486 h 20000"/>
                <a:gd name="T2" fmla="*/ 5561 w 20000"/>
                <a:gd name="T3" fmla="*/ 0 h 20000"/>
                <a:gd name="T4" fmla="*/ 6030 w 20000"/>
                <a:gd name="T5" fmla="*/ 682 h 20000"/>
                <a:gd name="T6" fmla="*/ 7573 w 20000"/>
                <a:gd name="T7" fmla="*/ 1611 h 20000"/>
                <a:gd name="T8" fmla="*/ 8604 w 20000"/>
                <a:gd name="T9" fmla="*/ 2097 h 20000"/>
                <a:gd name="T10" fmla="*/ 9738 w 20000"/>
                <a:gd name="T11" fmla="*/ 2340 h 20000"/>
                <a:gd name="T12" fmla="*/ 11322 w 20000"/>
                <a:gd name="T13" fmla="*/ 2984 h 20000"/>
                <a:gd name="T14" fmla="*/ 12144 w 20000"/>
                <a:gd name="T15" fmla="*/ 4147 h 20000"/>
                <a:gd name="T16" fmla="*/ 13017 w 20000"/>
                <a:gd name="T17" fmla="*/ 3746 h 20000"/>
                <a:gd name="T18" fmla="*/ 14230 w 20000"/>
                <a:gd name="T19" fmla="*/ 3908 h 20000"/>
                <a:gd name="T20" fmla="*/ 14513 w 20000"/>
                <a:gd name="T21" fmla="*/ 4113 h 20000"/>
                <a:gd name="T22" fmla="*/ 15029 w 20000"/>
                <a:gd name="T23" fmla="*/ 3708 h 20000"/>
                <a:gd name="T24" fmla="*/ 15298 w 20000"/>
                <a:gd name="T25" fmla="*/ 2860 h 20000"/>
                <a:gd name="T26" fmla="*/ 15498 w 20000"/>
                <a:gd name="T27" fmla="*/ 3708 h 20000"/>
                <a:gd name="T28" fmla="*/ 16488 w 20000"/>
                <a:gd name="T29" fmla="*/ 4147 h 20000"/>
                <a:gd name="T30" fmla="*/ 16725 w 20000"/>
                <a:gd name="T31" fmla="*/ 4957 h 20000"/>
                <a:gd name="T32" fmla="*/ 15029 w 20000"/>
                <a:gd name="T33" fmla="*/ 5081 h 20000"/>
                <a:gd name="T34" fmla="*/ 14309 w 20000"/>
                <a:gd name="T35" fmla="*/ 5887 h 20000"/>
                <a:gd name="T36" fmla="*/ 13333 w 20000"/>
                <a:gd name="T37" fmla="*/ 8389 h 20000"/>
                <a:gd name="T38" fmla="*/ 15108 w 20000"/>
                <a:gd name="T39" fmla="*/ 10357 h 20000"/>
                <a:gd name="T40" fmla="*/ 16488 w 20000"/>
                <a:gd name="T41" fmla="*/ 7698 h 20000"/>
                <a:gd name="T42" fmla="*/ 17779 w 20000"/>
                <a:gd name="T43" fmla="*/ 8146 h 20000"/>
                <a:gd name="T44" fmla="*/ 19048 w 20000"/>
                <a:gd name="T45" fmla="*/ 9233 h 20000"/>
                <a:gd name="T46" fmla="*/ 19870 w 20000"/>
                <a:gd name="T47" fmla="*/ 10153 h 20000"/>
                <a:gd name="T48" fmla="*/ 17668 w 20000"/>
                <a:gd name="T49" fmla="*/ 11363 h 20000"/>
                <a:gd name="T50" fmla="*/ 17858 w 20000"/>
                <a:gd name="T51" fmla="*/ 12731 h 20000"/>
                <a:gd name="T52" fmla="*/ 16994 w 20000"/>
                <a:gd name="T53" fmla="*/ 12698 h 20000"/>
                <a:gd name="T54" fmla="*/ 15814 w 20000"/>
                <a:gd name="T55" fmla="*/ 13704 h 20000"/>
                <a:gd name="T56" fmla="*/ 15266 w 20000"/>
                <a:gd name="T57" fmla="*/ 13990 h 20000"/>
                <a:gd name="T58" fmla="*/ 14983 w 20000"/>
                <a:gd name="T59" fmla="*/ 14909 h 20000"/>
                <a:gd name="T60" fmla="*/ 13998 w 20000"/>
                <a:gd name="T61" fmla="*/ 17169 h 20000"/>
                <a:gd name="T62" fmla="*/ 12859 w 20000"/>
                <a:gd name="T63" fmla="*/ 16282 h 20000"/>
                <a:gd name="T64" fmla="*/ 10885 w 20000"/>
                <a:gd name="T65" fmla="*/ 16573 h 20000"/>
                <a:gd name="T66" fmla="*/ 10253 w 20000"/>
                <a:gd name="T67" fmla="*/ 18541 h 20000"/>
                <a:gd name="T68" fmla="*/ 12028 w 20000"/>
                <a:gd name="T69" fmla="*/ 18413 h 20000"/>
                <a:gd name="T70" fmla="*/ 11875 w 20000"/>
                <a:gd name="T71" fmla="*/ 19266 h 20000"/>
                <a:gd name="T72" fmla="*/ 10616 w 20000"/>
                <a:gd name="T73" fmla="*/ 19671 h 20000"/>
                <a:gd name="T74" fmla="*/ 8516 w 20000"/>
                <a:gd name="T75" fmla="*/ 18174 h 20000"/>
                <a:gd name="T76" fmla="*/ 7336 w 20000"/>
                <a:gd name="T77" fmla="*/ 15877 h 20000"/>
                <a:gd name="T78" fmla="*/ 7693 w 20000"/>
                <a:gd name="T79" fmla="*/ 17736 h 20000"/>
                <a:gd name="T80" fmla="*/ 6829 w 20000"/>
                <a:gd name="T81" fmla="*/ 16282 h 20000"/>
                <a:gd name="T82" fmla="*/ 5761 w 20000"/>
                <a:gd name="T83" fmla="*/ 14104 h 20000"/>
                <a:gd name="T84" fmla="*/ 6109 w 20000"/>
                <a:gd name="T85" fmla="*/ 11406 h 20000"/>
                <a:gd name="T86" fmla="*/ 5998 w 20000"/>
                <a:gd name="T87" fmla="*/ 9552 h 20000"/>
                <a:gd name="T88" fmla="*/ 5840 w 20000"/>
                <a:gd name="T89" fmla="*/ 7941 h 20000"/>
                <a:gd name="T90" fmla="*/ 5719 w 20000"/>
                <a:gd name="T91" fmla="*/ 7054 h 20000"/>
                <a:gd name="T92" fmla="*/ 5528 w 20000"/>
                <a:gd name="T93" fmla="*/ 6244 h 20000"/>
                <a:gd name="T94" fmla="*/ 5055 w 20000"/>
                <a:gd name="T95" fmla="*/ 5729 h 20000"/>
                <a:gd name="T96" fmla="*/ 4177 w 20000"/>
                <a:gd name="T97" fmla="*/ 5324 h 20000"/>
                <a:gd name="T98" fmla="*/ 3707 w 20000"/>
                <a:gd name="T99" fmla="*/ 4919 h 20000"/>
                <a:gd name="T100" fmla="*/ 2806 w 20000"/>
                <a:gd name="T101" fmla="*/ 5276 h 20000"/>
                <a:gd name="T102" fmla="*/ 3043 w 20000"/>
                <a:gd name="T103" fmla="*/ 4838 h 20000"/>
                <a:gd name="T104" fmla="*/ 1426 w 20000"/>
                <a:gd name="T105" fmla="*/ 6163 h 20000"/>
                <a:gd name="T106" fmla="*/ 0 w 20000"/>
                <a:gd name="T107" fmla="*/ 6730 h 20000"/>
                <a:gd name="T108" fmla="*/ 911 w 20000"/>
                <a:gd name="T109" fmla="*/ 6292 h 20000"/>
                <a:gd name="T110" fmla="*/ 1148 w 20000"/>
                <a:gd name="T111" fmla="*/ 5324 h 20000"/>
                <a:gd name="T112" fmla="*/ 595 w 20000"/>
                <a:gd name="T113" fmla="*/ 4714 h 20000"/>
                <a:gd name="T114" fmla="*/ 627 w 20000"/>
                <a:gd name="T115" fmla="*/ 3951 h 20000"/>
                <a:gd name="T116" fmla="*/ 1617 w 20000"/>
                <a:gd name="T117" fmla="*/ 3260 h 20000"/>
                <a:gd name="T118" fmla="*/ 1900 w 20000"/>
                <a:gd name="T119" fmla="*/ 2502 h 20000"/>
                <a:gd name="T120" fmla="*/ 1538 w 20000"/>
                <a:gd name="T121" fmla="*/ 1692 h 20000"/>
                <a:gd name="T122" fmla="*/ 2885 w 20000"/>
                <a:gd name="T123" fmla="*/ 181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00" h="20000">
                  <a:moveTo>
                    <a:pt x="3154" y="1811"/>
                  </a:moveTo>
                  <a:lnTo>
                    <a:pt x="3280" y="1692"/>
                  </a:lnTo>
                  <a:lnTo>
                    <a:pt x="3001" y="1611"/>
                  </a:lnTo>
                  <a:lnTo>
                    <a:pt x="2964" y="1568"/>
                  </a:lnTo>
                  <a:lnTo>
                    <a:pt x="3075" y="1454"/>
                  </a:lnTo>
                  <a:lnTo>
                    <a:pt x="2764" y="1292"/>
                  </a:lnTo>
                  <a:lnTo>
                    <a:pt x="2843" y="1001"/>
                  </a:lnTo>
                  <a:lnTo>
                    <a:pt x="2732" y="601"/>
                  </a:lnTo>
                  <a:lnTo>
                    <a:pt x="2843" y="601"/>
                  </a:lnTo>
                  <a:lnTo>
                    <a:pt x="3043" y="405"/>
                  </a:lnTo>
                  <a:lnTo>
                    <a:pt x="3122" y="486"/>
                  </a:lnTo>
                  <a:lnTo>
                    <a:pt x="3391" y="520"/>
                  </a:lnTo>
                  <a:lnTo>
                    <a:pt x="3675" y="439"/>
                  </a:lnTo>
                  <a:lnTo>
                    <a:pt x="3865" y="276"/>
                  </a:lnTo>
                  <a:lnTo>
                    <a:pt x="4256" y="114"/>
                  </a:lnTo>
                  <a:lnTo>
                    <a:pt x="4660" y="81"/>
                  </a:lnTo>
                  <a:lnTo>
                    <a:pt x="4571" y="243"/>
                  </a:lnTo>
                  <a:lnTo>
                    <a:pt x="4739" y="162"/>
                  </a:lnTo>
                  <a:lnTo>
                    <a:pt x="4739" y="81"/>
                  </a:lnTo>
                  <a:lnTo>
                    <a:pt x="4929" y="0"/>
                  </a:lnTo>
                  <a:lnTo>
                    <a:pt x="5166" y="114"/>
                  </a:lnTo>
                  <a:lnTo>
                    <a:pt x="5561" y="0"/>
                  </a:lnTo>
                  <a:lnTo>
                    <a:pt x="5603" y="114"/>
                  </a:lnTo>
                  <a:lnTo>
                    <a:pt x="5370" y="243"/>
                  </a:lnTo>
                  <a:lnTo>
                    <a:pt x="5682" y="195"/>
                  </a:lnTo>
                  <a:lnTo>
                    <a:pt x="5640" y="357"/>
                  </a:lnTo>
                  <a:lnTo>
                    <a:pt x="5761" y="324"/>
                  </a:lnTo>
                  <a:lnTo>
                    <a:pt x="5872" y="357"/>
                  </a:lnTo>
                  <a:lnTo>
                    <a:pt x="5998" y="486"/>
                  </a:lnTo>
                  <a:lnTo>
                    <a:pt x="5872" y="520"/>
                  </a:lnTo>
                  <a:lnTo>
                    <a:pt x="5951" y="601"/>
                  </a:lnTo>
                  <a:lnTo>
                    <a:pt x="5872" y="601"/>
                  </a:lnTo>
                  <a:lnTo>
                    <a:pt x="6030" y="682"/>
                  </a:lnTo>
                  <a:lnTo>
                    <a:pt x="5919" y="839"/>
                  </a:lnTo>
                  <a:lnTo>
                    <a:pt x="6235" y="682"/>
                  </a:lnTo>
                  <a:lnTo>
                    <a:pt x="6346" y="724"/>
                  </a:lnTo>
                  <a:lnTo>
                    <a:pt x="6425" y="763"/>
                  </a:lnTo>
                  <a:lnTo>
                    <a:pt x="6504" y="920"/>
                  </a:lnTo>
                  <a:lnTo>
                    <a:pt x="6504" y="1001"/>
                  </a:lnTo>
                  <a:lnTo>
                    <a:pt x="6704" y="1001"/>
                  </a:lnTo>
                  <a:lnTo>
                    <a:pt x="6829" y="1163"/>
                  </a:lnTo>
                  <a:lnTo>
                    <a:pt x="7099" y="1211"/>
                  </a:lnTo>
                  <a:lnTo>
                    <a:pt x="7377" y="1535"/>
                  </a:lnTo>
                  <a:lnTo>
                    <a:pt x="7573" y="1611"/>
                  </a:lnTo>
                  <a:lnTo>
                    <a:pt x="7726" y="2016"/>
                  </a:lnTo>
                  <a:lnTo>
                    <a:pt x="8042" y="2212"/>
                  </a:lnTo>
                  <a:lnTo>
                    <a:pt x="8042" y="2131"/>
                  </a:lnTo>
                  <a:lnTo>
                    <a:pt x="8121" y="2178"/>
                  </a:lnTo>
                  <a:lnTo>
                    <a:pt x="8167" y="2340"/>
                  </a:lnTo>
                  <a:lnTo>
                    <a:pt x="8246" y="2131"/>
                  </a:lnTo>
                  <a:lnTo>
                    <a:pt x="8479" y="2016"/>
                  </a:lnTo>
                  <a:lnTo>
                    <a:pt x="9389" y="1888"/>
                  </a:lnTo>
                  <a:lnTo>
                    <a:pt x="9347" y="1969"/>
                  </a:lnTo>
                  <a:lnTo>
                    <a:pt x="9031" y="2050"/>
                  </a:lnTo>
                  <a:lnTo>
                    <a:pt x="8604" y="2097"/>
                  </a:lnTo>
                  <a:lnTo>
                    <a:pt x="8400" y="2259"/>
                  </a:lnTo>
                  <a:lnTo>
                    <a:pt x="8516" y="2293"/>
                  </a:lnTo>
                  <a:lnTo>
                    <a:pt x="8952" y="2131"/>
                  </a:lnTo>
                  <a:lnTo>
                    <a:pt x="8873" y="2212"/>
                  </a:lnTo>
                  <a:lnTo>
                    <a:pt x="9389" y="2050"/>
                  </a:lnTo>
                  <a:lnTo>
                    <a:pt x="9347" y="2097"/>
                  </a:lnTo>
                  <a:lnTo>
                    <a:pt x="9389" y="2178"/>
                  </a:lnTo>
                  <a:lnTo>
                    <a:pt x="9738" y="1969"/>
                  </a:lnTo>
                  <a:lnTo>
                    <a:pt x="9738" y="1888"/>
                  </a:lnTo>
                  <a:lnTo>
                    <a:pt x="9816" y="1854"/>
                  </a:lnTo>
                  <a:lnTo>
                    <a:pt x="9738" y="2340"/>
                  </a:lnTo>
                  <a:lnTo>
                    <a:pt x="9816" y="2455"/>
                  </a:lnTo>
                  <a:lnTo>
                    <a:pt x="10053" y="2178"/>
                  </a:lnTo>
                  <a:lnTo>
                    <a:pt x="10211" y="2131"/>
                  </a:lnTo>
                  <a:lnTo>
                    <a:pt x="10174" y="2340"/>
                  </a:lnTo>
                  <a:lnTo>
                    <a:pt x="10021" y="2502"/>
                  </a:lnTo>
                  <a:lnTo>
                    <a:pt x="10253" y="2502"/>
                  </a:lnTo>
                  <a:lnTo>
                    <a:pt x="10369" y="2374"/>
                  </a:lnTo>
                  <a:lnTo>
                    <a:pt x="10569" y="2421"/>
                  </a:lnTo>
                  <a:lnTo>
                    <a:pt x="10695" y="2617"/>
                  </a:lnTo>
                  <a:lnTo>
                    <a:pt x="11043" y="2936"/>
                  </a:lnTo>
                  <a:lnTo>
                    <a:pt x="11322" y="2984"/>
                  </a:lnTo>
                  <a:lnTo>
                    <a:pt x="11433" y="3227"/>
                  </a:lnTo>
                  <a:lnTo>
                    <a:pt x="11401" y="3341"/>
                  </a:lnTo>
                  <a:lnTo>
                    <a:pt x="11243" y="3308"/>
                  </a:lnTo>
                  <a:lnTo>
                    <a:pt x="11085" y="3389"/>
                  </a:lnTo>
                  <a:lnTo>
                    <a:pt x="11559" y="3584"/>
                  </a:lnTo>
                  <a:lnTo>
                    <a:pt x="11986" y="3584"/>
                  </a:lnTo>
                  <a:lnTo>
                    <a:pt x="12186" y="3827"/>
                  </a:lnTo>
                  <a:lnTo>
                    <a:pt x="12186" y="4032"/>
                  </a:lnTo>
                  <a:lnTo>
                    <a:pt x="12065" y="3985"/>
                  </a:lnTo>
                  <a:lnTo>
                    <a:pt x="12144" y="4309"/>
                  </a:lnTo>
                  <a:lnTo>
                    <a:pt x="12144" y="4147"/>
                  </a:lnTo>
                  <a:lnTo>
                    <a:pt x="12223" y="4066"/>
                  </a:lnTo>
                  <a:lnTo>
                    <a:pt x="12265" y="4113"/>
                  </a:lnTo>
                  <a:lnTo>
                    <a:pt x="12344" y="3789"/>
                  </a:lnTo>
                  <a:lnTo>
                    <a:pt x="12423" y="3665"/>
                  </a:lnTo>
                  <a:lnTo>
                    <a:pt x="12739" y="3665"/>
                  </a:lnTo>
                  <a:lnTo>
                    <a:pt x="12897" y="3551"/>
                  </a:lnTo>
                  <a:lnTo>
                    <a:pt x="12376" y="3584"/>
                  </a:lnTo>
                  <a:lnTo>
                    <a:pt x="12344" y="3551"/>
                  </a:lnTo>
                  <a:lnTo>
                    <a:pt x="12502" y="3470"/>
                  </a:lnTo>
                  <a:lnTo>
                    <a:pt x="12938" y="3422"/>
                  </a:lnTo>
                  <a:lnTo>
                    <a:pt x="13017" y="3746"/>
                  </a:lnTo>
                  <a:lnTo>
                    <a:pt x="13096" y="3827"/>
                  </a:lnTo>
                  <a:lnTo>
                    <a:pt x="13208" y="3827"/>
                  </a:lnTo>
                  <a:lnTo>
                    <a:pt x="13287" y="4066"/>
                  </a:lnTo>
                  <a:lnTo>
                    <a:pt x="13366" y="4032"/>
                  </a:lnTo>
                  <a:lnTo>
                    <a:pt x="13882" y="4147"/>
                  </a:lnTo>
                  <a:lnTo>
                    <a:pt x="13961" y="4032"/>
                  </a:lnTo>
                  <a:lnTo>
                    <a:pt x="14039" y="4147"/>
                  </a:lnTo>
                  <a:lnTo>
                    <a:pt x="14151" y="4194"/>
                  </a:lnTo>
                  <a:lnTo>
                    <a:pt x="14039" y="4032"/>
                  </a:lnTo>
                  <a:lnTo>
                    <a:pt x="14072" y="3908"/>
                  </a:lnTo>
                  <a:lnTo>
                    <a:pt x="14230" y="3908"/>
                  </a:lnTo>
                  <a:lnTo>
                    <a:pt x="14355" y="4032"/>
                  </a:lnTo>
                  <a:lnTo>
                    <a:pt x="14276" y="4113"/>
                  </a:lnTo>
                  <a:lnTo>
                    <a:pt x="14467" y="4066"/>
                  </a:lnTo>
                  <a:lnTo>
                    <a:pt x="14230" y="4357"/>
                  </a:lnTo>
                  <a:lnTo>
                    <a:pt x="14309" y="4438"/>
                  </a:lnTo>
                  <a:lnTo>
                    <a:pt x="14197" y="4438"/>
                  </a:lnTo>
                  <a:lnTo>
                    <a:pt x="14197" y="4633"/>
                  </a:lnTo>
                  <a:lnTo>
                    <a:pt x="14230" y="4519"/>
                  </a:lnTo>
                  <a:lnTo>
                    <a:pt x="14355" y="4519"/>
                  </a:lnTo>
                  <a:lnTo>
                    <a:pt x="14434" y="4228"/>
                  </a:lnTo>
                  <a:lnTo>
                    <a:pt x="14513" y="4113"/>
                  </a:lnTo>
                  <a:lnTo>
                    <a:pt x="14634" y="4147"/>
                  </a:lnTo>
                  <a:lnTo>
                    <a:pt x="14950" y="4032"/>
                  </a:lnTo>
                  <a:lnTo>
                    <a:pt x="14983" y="3870"/>
                  </a:lnTo>
                  <a:lnTo>
                    <a:pt x="14792" y="3951"/>
                  </a:lnTo>
                  <a:lnTo>
                    <a:pt x="14871" y="3827"/>
                  </a:lnTo>
                  <a:lnTo>
                    <a:pt x="14983" y="3746"/>
                  </a:lnTo>
                  <a:lnTo>
                    <a:pt x="15062" y="3708"/>
                  </a:lnTo>
                  <a:lnTo>
                    <a:pt x="15029" y="3789"/>
                  </a:lnTo>
                  <a:lnTo>
                    <a:pt x="15108" y="3746"/>
                  </a:lnTo>
                  <a:lnTo>
                    <a:pt x="15141" y="3665"/>
                  </a:lnTo>
                  <a:lnTo>
                    <a:pt x="15029" y="3708"/>
                  </a:lnTo>
                  <a:lnTo>
                    <a:pt x="14983" y="3584"/>
                  </a:lnTo>
                  <a:lnTo>
                    <a:pt x="14904" y="3584"/>
                  </a:lnTo>
                  <a:lnTo>
                    <a:pt x="14746" y="3470"/>
                  </a:lnTo>
                  <a:lnTo>
                    <a:pt x="14746" y="3389"/>
                  </a:lnTo>
                  <a:lnTo>
                    <a:pt x="14904" y="3227"/>
                  </a:lnTo>
                  <a:lnTo>
                    <a:pt x="14983" y="3227"/>
                  </a:lnTo>
                  <a:lnTo>
                    <a:pt x="14950" y="3065"/>
                  </a:lnTo>
                  <a:lnTo>
                    <a:pt x="15062" y="2984"/>
                  </a:lnTo>
                  <a:lnTo>
                    <a:pt x="15187" y="2903"/>
                  </a:lnTo>
                  <a:lnTo>
                    <a:pt x="15220" y="2984"/>
                  </a:lnTo>
                  <a:lnTo>
                    <a:pt x="15298" y="2860"/>
                  </a:lnTo>
                  <a:lnTo>
                    <a:pt x="15220" y="2822"/>
                  </a:lnTo>
                  <a:lnTo>
                    <a:pt x="15424" y="2779"/>
                  </a:lnTo>
                  <a:lnTo>
                    <a:pt x="15614" y="2860"/>
                  </a:lnTo>
                  <a:lnTo>
                    <a:pt x="15614" y="3065"/>
                  </a:lnTo>
                  <a:lnTo>
                    <a:pt x="15535" y="3308"/>
                  </a:lnTo>
                  <a:lnTo>
                    <a:pt x="15577" y="3503"/>
                  </a:lnTo>
                  <a:lnTo>
                    <a:pt x="15456" y="3470"/>
                  </a:lnTo>
                  <a:lnTo>
                    <a:pt x="15498" y="3551"/>
                  </a:lnTo>
                  <a:lnTo>
                    <a:pt x="15345" y="3632"/>
                  </a:lnTo>
                  <a:lnTo>
                    <a:pt x="15424" y="3746"/>
                  </a:lnTo>
                  <a:lnTo>
                    <a:pt x="15498" y="3708"/>
                  </a:lnTo>
                  <a:lnTo>
                    <a:pt x="15614" y="3789"/>
                  </a:lnTo>
                  <a:lnTo>
                    <a:pt x="15498" y="3827"/>
                  </a:lnTo>
                  <a:lnTo>
                    <a:pt x="15424" y="4228"/>
                  </a:lnTo>
                  <a:lnTo>
                    <a:pt x="15814" y="3908"/>
                  </a:lnTo>
                  <a:lnTo>
                    <a:pt x="15926" y="4147"/>
                  </a:lnTo>
                  <a:lnTo>
                    <a:pt x="15847" y="4309"/>
                  </a:lnTo>
                  <a:lnTo>
                    <a:pt x="15735" y="4390"/>
                  </a:lnTo>
                  <a:lnTo>
                    <a:pt x="15735" y="4714"/>
                  </a:lnTo>
                  <a:lnTo>
                    <a:pt x="16130" y="4471"/>
                  </a:lnTo>
                  <a:lnTo>
                    <a:pt x="16321" y="4194"/>
                  </a:lnTo>
                  <a:lnTo>
                    <a:pt x="16488" y="4147"/>
                  </a:lnTo>
                  <a:lnTo>
                    <a:pt x="16446" y="4066"/>
                  </a:lnTo>
                  <a:lnTo>
                    <a:pt x="16520" y="3870"/>
                  </a:lnTo>
                  <a:lnTo>
                    <a:pt x="16994" y="4032"/>
                  </a:lnTo>
                  <a:lnTo>
                    <a:pt x="16915" y="4066"/>
                  </a:lnTo>
                  <a:lnTo>
                    <a:pt x="17073" y="4228"/>
                  </a:lnTo>
                  <a:lnTo>
                    <a:pt x="16962" y="4276"/>
                  </a:lnTo>
                  <a:lnTo>
                    <a:pt x="17041" y="4309"/>
                  </a:lnTo>
                  <a:lnTo>
                    <a:pt x="16994" y="4438"/>
                  </a:lnTo>
                  <a:lnTo>
                    <a:pt x="16757" y="4438"/>
                  </a:lnTo>
                  <a:lnTo>
                    <a:pt x="16804" y="4795"/>
                  </a:lnTo>
                  <a:lnTo>
                    <a:pt x="16725" y="4957"/>
                  </a:lnTo>
                  <a:lnTo>
                    <a:pt x="16242" y="5114"/>
                  </a:lnTo>
                  <a:lnTo>
                    <a:pt x="16242" y="4919"/>
                  </a:lnTo>
                  <a:lnTo>
                    <a:pt x="16163" y="4838"/>
                  </a:lnTo>
                  <a:lnTo>
                    <a:pt x="16084" y="4876"/>
                  </a:lnTo>
                  <a:lnTo>
                    <a:pt x="16163" y="5162"/>
                  </a:lnTo>
                  <a:lnTo>
                    <a:pt x="15693" y="4957"/>
                  </a:lnTo>
                  <a:lnTo>
                    <a:pt x="15814" y="5114"/>
                  </a:lnTo>
                  <a:lnTo>
                    <a:pt x="15456" y="5405"/>
                  </a:lnTo>
                  <a:lnTo>
                    <a:pt x="15345" y="5357"/>
                  </a:lnTo>
                  <a:lnTo>
                    <a:pt x="15108" y="5081"/>
                  </a:lnTo>
                  <a:lnTo>
                    <a:pt x="15029" y="5081"/>
                  </a:lnTo>
                  <a:lnTo>
                    <a:pt x="15141" y="5324"/>
                  </a:lnTo>
                  <a:lnTo>
                    <a:pt x="15456" y="5439"/>
                  </a:lnTo>
                  <a:lnTo>
                    <a:pt x="15187" y="5806"/>
                  </a:lnTo>
                  <a:lnTo>
                    <a:pt x="15029" y="5887"/>
                  </a:lnTo>
                  <a:lnTo>
                    <a:pt x="14871" y="5844"/>
                  </a:lnTo>
                  <a:lnTo>
                    <a:pt x="14825" y="5763"/>
                  </a:lnTo>
                  <a:lnTo>
                    <a:pt x="14671" y="6006"/>
                  </a:lnTo>
                  <a:lnTo>
                    <a:pt x="14513" y="6006"/>
                  </a:lnTo>
                  <a:lnTo>
                    <a:pt x="14118" y="5729"/>
                  </a:lnTo>
                  <a:lnTo>
                    <a:pt x="14118" y="5806"/>
                  </a:lnTo>
                  <a:lnTo>
                    <a:pt x="14309" y="5887"/>
                  </a:lnTo>
                  <a:lnTo>
                    <a:pt x="14555" y="6130"/>
                  </a:lnTo>
                  <a:lnTo>
                    <a:pt x="14467" y="6244"/>
                  </a:lnTo>
                  <a:lnTo>
                    <a:pt x="14151" y="6244"/>
                  </a:lnTo>
                  <a:lnTo>
                    <a:pt x="14197" y="6325"/>
                  </a:lnTo>
                  <a:lnTo>
                    <a:pt x="13682" y="6730"/>
                  </a:lnTo>
                  <a:lnTo>
                    <a:pt x="13366" y="7054"/>
                  </a:lnTo>
                  <a:lnTo>
                    <a:pt x="13175" y="7617"/>
                  </a:lnTo>
                  <a:lnTo>
                    <a:pt x="13254" y="7698"/>
                  </a:lnTo>
                  <a:lnTo>
                    <a:pt x="13445" y="7745"/>
                  </a:lnTo>
                  <a:lnTo>
                    <a:pt x="13412" y="8260"/>
                  </a:lnTo>
                  <a:lnTo>
                    <a:pt x="13333" y="8389"/>
                  </a:lnTo>
                  <a:lnTo>
                    <a:pt x="13724" y="8341"/>
                  </a:lnTo>
                  <a:lnTo>
                    <a:pt x="14072" y="8551"/>
                  </a:lnTo>
                  <a:lnTo>
                    <a:pt x="14151" y="8746"/>
                  </a:lnTo>
                  <a:lnTo>
                    <a:pt x="14151" y="8861"/>
                  </a:lnTo>
                  <a:lnTo>
                    <a:pt x="14434" y="8990"/>
                  </a:lnTo>
                  <a:lnTo>
                    <a:pt x="14592" y="9152"/>
                  </a:lnTo>
                  <a:lnTo>
                    <a:pt x="15108" y="9266"/>
                  </a:lnTo>
                  <a:lnTo>
                    <a:pt x="14904" y="9957"/>
                  </a:lnTo>
                  <a:lnTo>
                    <a:pt x="14950" y="10153"/>
                  </a:lnTo>
                  <a:lnTo>
                    <a:pt x="14871" y="10234"/>
                  </a:lnTo>
                  <a:lnTo>
                    <a:pt x="15108" y="10357"/>
                  </a:lnTo>
                  <a:lnTo>
                    <a:pt x="15141" y="10520"/>
                  </a:lnTo>
                  <a:lnTo>
                    <a:pt x="15220" y="10601"/>
                  </a:lnTo>
                  <a:lnTo>
                    <a:pt x="15345" y="10477"/>
                  </a:lnTo>
                  <a:lnTo>
                    <a:pt x="15377" y="10558"/>
                  </a:lnTo>
                  <a:lnTo>
                    <a:pt x="15535" y="10200"/>
                  </a:lnTo>
                  <a:lnTo>
                    <a:pt x="15498" y="9471"/>
                  </a:lnTo>
                  <a:lnTo>
                    <a:pt x="16209" y="9104"/>
                  </a:lnTo>
                  <a:lnTo>
                    <a:pt x="16321" y="8794"/>
                  </a:lnTo>
                  <a:lnTo>
                    <a:pt x="16288" y="8422"/>
                  </a:lnTo>
                  <a:lnTo>
                    <a:pt x="16084" y="8146"/>
                  </a:lnTo>
                  <a:lnTo>
                    <a:pt x="16488" y="7698"/>
                  </a:lnTo>
                  <a:lnTo>
                    <a:pt x="16446" y="7340"/>
                  </a:lnTo>
                  <a:lnTo>
                    <a:pt x="16646" y="7097"/>
                  </a:lnTo>
                  <a:lnTo>
                    <a:pt x="16599" y="6854"/>
                  </a:lnTo>
                  <a:lnTo>
                    <a:pt x="16804" y="6730"/>
                  </a:lnTo>
                  <a:lnTo>
                    <a:pt x="17231" y="6973"/>
                  </a:lnTo>
                  <a:lnTo>
                    <a:pt x="17468" y="6892"/>
                  </a:lnTo>
                  <a:lnTo>
                    <a:pt x="17700" y="7259"/>
                  </a:lnTo>
                  <a:lnTo>
                    <a:pt x="17668" y="7374"/>
                  </a:lnTo>
                  <a:lnTo>
                    <a:pt x="18063" y="7502"/>
                  </a:lnTo>
                  <a:lnTo>
                    <a:pt x="17905" y="8022"/>
                  </a:lnTo>
                  <a:lnTo>
                    <a:pt x="17779" y="8146"/>
                  </a:lnTo>
                  <a:lnTo>
                    <a:pt x="17905" y="8146"/>
                  </a:lnTo>
                  <a:lnTo>
                    <a:pt x="17905" y="8227"/>
                  </a:lnTo>
                  <a:lnTo>
                    <a:pt x="17700" y="8260"/>
                  </a:lnTo>
                  <a:lnTo>
                    <a:pt x="17747" y="8341"/>
                  </a:lnTo>
                  <a:lnTo>
                    <a:pt x="18016" y="8260"/>
                  </a:lnTo>
                  <a:lnTo>
                    <a:pt x="18095" y="8551"/>
                  </a:lnTo>
                  <a:lnTo>
                    <a:pt x="18453" y="8341"/>
                  </a:lnTo>
                  <a:lnTo>
                    <a:pt x="18848" y="7779"/>
                  </a:lnTo>
                  <a:lnTo>
                    <a:pt x="18894" y="7827"/>
                  </a:lnTo>
                  <a:lnTo>
                    <a:pt x="19164" y="9023"/>
                  </a:lnTo>
                  <a:lnTo>
                    <a:pt x="19048" y="9233"/>
                  </a:lnTo>
                  <a:lnTo>
                    <a:pt x="19243" y="9471"/>
                  </a:lnTo>
                  <a:lnTo>
                    <a:pt x="19243" y="9633"/>
                  </a:lnTo>
                  <a:lnTo>
                    <a:pt x="19475" y="9633"/>
                  </a:lnTo>
                  <a:lnTo>
                    <a:pt x="19758" y="9876"/>
                  </a:lnTo>
                  <a:lnTo>
                    <a:pt x="19322" y="10038"/>
                  </a:lnTo>
                  <a:lnTo>
                    <a:pt x="19127" y="10153"/>
                  </a:lnTo>
                  <a:lnTo>
                    <a:pt x="19127" y="10281"/>
                  </a:lnTo>
                  <a:lnTo>
                    <a:pt x="19633" y="10038"/>
                  </a:lnTo>
                  <a:lnTo>
                    <a:pt x="19758" y="10119"/>
                  </a:lnTo>
                  <a:lnTo>
                    <a:pt x="19712" y="10234"/>
                  </a:lnTo>
                  <a:lnTo>
                    <a:pt x="19870" y="10153"/>
                  </a:lnTo>
                  <a:lnTo>
                    <a:pt x="19995" y="10281"/>
                  </a:lnTo>
                  <a:lnTo>
                    <a:pt x="19949" y="10520"/>
                  </a:lnTo>
                  <a:lnTo>
                    <a:pt x="19837" y="10715"/>
                  </a:lnTo>
                  <a:lnTo>
                    <a:pt x="19396" y="10877"/>
                  </a:lnTo>
                  <a:lnTo>
                    <a:pt x="19006" y="11168"/>
                  </a:lnTo>
                  <a:lnTo>
                    <a:pt x="17984" y="11087"/>
                  </a:lnTo>
                  <a:lnTo>
                    <a:pt x="17700" y="11120"/>
                  </a:lnTo>
                  <a:lnTo>
                    <a:pt x="17041" y="11606"/>
                  </a:lnTo>
                  <a:lnTo>
                    <a:pt x="16678" y="11973"/>
                  </a:lnTo>
                  <a:lnTo>
                    <a:pt x="17152" y="11606"/>
                  </a:lnTo>
                  <a:lnTo>
                    <a:pt x="17668" y="11363"/>
                  </a:lnTo>
                  <a:lnTo>
                    <a:pt x="17905" y="11406"/>
                  </a:lnTo>
                  <a:lnTo>
                    <a:pt x="18095" y="11525"/>
                  </a:lnTo>
                  <a:lnTo>
                    <a:pt x="18016" y="11649"/>
                  </a:lnTo>
                  <a:lnTo>
                    <a:pt x="17826" y="11764"/>
                  </a:lnTo>
                  <a:lnTo>
                    <a:pt x="17621" y="11730"/>
                  </a:lnTo>
                  <a:lnTo>
                    <a:pt x="17779" y="11845"/>
                  </a:lnTo>
                  <a:lnTo>
                    <a:pt x="17905" y="11845"/>
                  </a:lnTo>
                  <a:lnTo>
                    <a:pt x="17779" y="12007"/>
                  </a:lnTo>
                  <a:lnTo>
                    <a:pt x="17984" y="12297"/>
                  </a:lnTo>
                  <a:lnTo>
                    <a:pt x="18532" y="12574"/>
                  </a:lnTo>
                  <a:lnTo>
                    <a:pt x="17858" y="12731"/>
                  </a:lnTo>
                  <a:lnTo>
                    <a:pt x="17826" y="12812"/>
                  </a:lnTo>
                  <a:lnTo>
                    <a:pt x="17547" y="13022"/>
                  </a:lnTo>
                  <a:lnTo>
                    <a:pt x="17468" y="12941"/>
                  </a:lnTo>
                  <a:lnTo>
                    <a:pt x="17510" y="12779"/>
                  </a:lnTo>
                  <a:lnTo>
                    <a:pt x="17668" y="12617"/>
                  </a:lnTo>
                  <a:lnTo>
                    <a:pt x="18016" y="12493"/>
                  </a:lnTo>
                  <a:lnTo>
                    <a:pt x="17826" y="12493"/>
                  </a:lnTo>
                  <a:lnTo>
                    <a:pt x="17905" y="12378"/>
                  </a:lnTo>
                  <a:lnTo>
                    <a:pt x="17310" y="12536"/>
                  </a:lnTo>
                  <a:lnTo>
                    <a:pt x="17273" y="12698"/>
                  </a:lnTo>
                  <a:lnTo>
                    <a:pt x="16994" y="12698"/>
                  </a:lnTo>
                  <a:lnTo>
                    <a:pt x="16836" y="12860"/>
                  </a:lnTo>
                  <a:lnTo>
                    <a:pt x="16599" y="13022"/>
                  </a:lnTo>
                  <a:lnTo>
                    <a:pt x="16446" y="13265"/>
                  </a:lnTo>
                  <a:lnTo>
                    <a:pt x="16488" y="13379"/>
                  </a:lnTo>
                  <a:lnTo>
                    <a:pt x="16599" y="13379"/>
                  </a:lnTo>
                  <a:lnTo>
                    <a:pt x="16599" y="13460"/>
                  </a:lnTo>
                  <a:lnTo>
                    <a:pt x="16321" y="13503"/>
                  </a:lnTo>
                  <a:lnTo>
                    <a:pt x="16130" y="13541"/>
                  </a:lnTo>
                  <a:lnTo>
                    <a:pt x="15814" y="13622"/>
                  </a:lnTo>
                  <a:lnTo>
                    <a:pt x="16084" y="13622"/>
                  </a:lnTo>
                  <a:lnTo>
                    <a:pt x="15814" y="13704"/>
                  </a:lnTo>
                  <a:lnTo>
                    <a:pt x="15693" y="13746"/>
                  </a:lnTo>
                  <a:lnTo>
                    <a:pt x="15735" y="13780"/>
                  </a:lnTo>
                  <a:lnTo>
                    <a:pt x="15656" y="13942"/>
                  </a:lnTo>
                  <a:lnTo>
                    <a:pt x="15498" y="14152"/>
                  </a:lnTo>
                  <a:lnTo>
                    <a:pt x="15377" y="14023"/>
                  </a:lnTo>
                  <a:lnTo>
                    <a:pt x="15377" y="14104"/>
                  </a:lnTo>
                  <a:lnTo>
                    <a:pt x="15424" y="14233"/>
                  </a:lnTo>
                  <a:lnTo>
                    <a:pt x="15266" y="14476"/>
                  </a:lnTo>
                  <a:lnTo>
                    <a:pt x="15220" y="14266"/>
                  </a:lnTo>
                  <a:lnTo>
                    <a:pt x="15187" y="14152"/>
                  </a:lnTo>
                  <a:lnTo>
                    <a:pt x="15266" y="13990"/>
                  </a:lnTo>
                  <a:lnTo>
                    <a:pt x="15141" y="14023"/>
                  </a:lnTo>
                  <a:lnTo>
                    <a:pt x="15108" y="14314"/>
                  </a:lnTo>
                  <a:lnTo>
                    <a:pt x="14950" y="14266"/>
                  </a:lnTo>
                  <a:lnTo>
                    <a:pt x="15141" y="14428"/>
                  </a:lnTo>
                  <a:lnTo>
                    <a:pt x="15108" y="14509"/>
                  </a:lnTo>
                  <a:lnTo>
                    <a:pt x="15062" y="14671"/>
                  </a:lnTo>
                  <a:lnTo>
                    <a:pt x="15187" y="14714"/>
                  </a:lnTo>
                  <a:lnTo>
                    <a:pt x="15187" y="14909"/>
                  </a:lnTo>
                  <a:lnTo>
                    <a:pt x="15141" y="14795"/>
                  </a:lnTo>
                  <a:lnTo>
                    <a:pt x="15108" y="14876"/>
                  </a:lnTo>
                  <a:lnTo>
                    <a:pt x="14983" y="14909"/>
                  </a:lnTo>
                  <a:lnTo>
                    <a:pt x="15187" y="14957"/>
                  </a:lnTo>
                  <a:lnTo>
                    <a:pt x="15108" y="15119"/>
                  </a:lnTo>
                  <a:lnTo>
                    <a:pt x="14950" y="15071"/>
                  </a:lnTo>
                  <a:lnTo>
                    <a:pt x="15029" y="15200"/>
                  </a:lnTo>
                  <a:lnTo>
                    <a:pt x="14634" y="15443"/>
                  </a:lnTo>
                  <a:lnTo>
                    <a:pt x="14355" y="15601"/>
                  </a:lnTo>
                  <a:lnTo>
                    <a:pt x="14072" y="15801"/>
                  </a:lnTo>
                  <a:lnTo>
                    <a:pt x="13840" y="16120"/>
                  </a:lnTo>
                  <a:lnTo>
                    <a:pt x="13882" y="16525"/>
                  </a:lnTo>
                  <a:lnTo>
                    <a:pt x="13919" y="16892"/>
                  </a:lnTo>
                  <a:lnTo>
                    <a:pt x="13998" y="17169"/>
                  </a:lnTo>
                  <a:lnTo>
                    <a:pt x="13882" y="17574"/>
                  </a:lnTo>
                  <a:lnTo>
                    <a:pt x="13724" y="17574"/>
                  </a:lnTo>
                  <a:lnTo>
                    <a:pt x="13603" y="17412"/>
                  </a:lnTo>
                  <a:lnTo>
                    <a:pt x="13524" y="17135"/>
                  </a:lnTo>
                  <a:lnTo>
                    <a:pt x="13524" y="16926"/>
                  </a:lnTo>
                  <a:lnTo>
                    <a:pt x="13445" y="16892"/>
                  </a:lnTo>
                  <a:lnTo>
                    <a:pt x="13491" y="16730"/>
                  </a:lnTo>
                  <a:lnTo>
                    <a:pt x="13412" y="16525"/>
                  </a:lnTo>
                  <a:lnTo>
                    <a:pt x="13254" y="16363"/>
                  </a:lnTo>
                  <a:lnTo>
                    <a:pt x="13017" y="16492"/>
                  </a:lnTo>
                  <a:lnTo>
                    <a:pt x="12859" y="16282"/>
                  </a:lnTo>
                  <a:lnTo>
                    <a:pt x="12548" y="16282"/>
                  </a:lnTo>
                  <a:lnTo>
                    <a:pt x="12455" y="16249"/>
                  </a:lnTo>
                  <a:lnTo>
                    <a:pt x="12186" y="16282"/>
                  </a:lnTo>
                  <a:lnTo>
                    <a:pt x="11949" y="16282"/>
                  </a:lnTo>
                  <a:lnTo>
                    <a:pt x="12144" y="16411"/>
                  </a:lnTo>
                  <a:lnTo>
                    <a:pt x="12186" y="16525"/>
                  </a:lnTo>
                  <a:lnTo>
                    <a:pt x="11986" y="16573"/>
                  </a:lnTo>
                  <a:lnTo>
                    <a:pt x="11717" y="16444"/>
                  </a:lnTo>
                  <a:lnTo>
                    <a:pt x="11401" y="16411"/>
                  </a:lnTo>
                  <a:lnTo>
                    <a:pt x="11122" y="16411"/>
                  </a:lnTo>
                  <a:lnTo>
                    <a:pt x="10885" y="16573"/>
                  </a:lnTo>
                  <a:lnTo>
                    <a:pt x="10616" y="16687"/>
                  </a:lnTo>
                  <a:lnTo>
                    <a:pt x="10369" y="16926"/>
                  </a:lnTo>
                  <a:lnTo>
                    <a:pt x="10411" y="17250"/>
                  </a:lnTo>
                  <a:lnTo>
                    <a:pt x="10369" y="17412"/>
                  </a:lnTo>
                  <a:lnTo>
                    <a:pt x="10290" y="17459"/>
                  </a:lnTo>
                  <a:lnTo>
                    <a:pt x="10253" y="17655"/>
                  </a:lnTo>
                  <a:lnTo>
                    <a:pt x="10211" y="17898"/>
                  </a:lnTo>
                  <a:lnTo>
                    <a:pt x="10174" y="18174"/>
                  </a:lnTo>
                  <a:lnTo>
                    <a:pt x="10253" y="18379"/>
                  </a:lnTo>
                  <a:lnTo>
                    <a:pt x="10174" y="18332"/>
                  </a:lnTo>
                  <a:lnTo>
                    <a:pt x="10253" y="18541"/>
                  </a:lnTo>
                  <a:lnTo>
                    <a:pt x="10369" y="18785"/>
                  </a:lnTo>
                  <a:lnTo>
                    <a:pt x="10448" y="19028"/>
                  </a:lnTo>
                  <a:lnTo>
                    <a:pt x="10648" y="19104"/>
                  </a:lnTo>
                  <a:lnTo>
                    <a:pt x="10774" y="19185"/>
                  </a:lnTo>
                  <a:lnTo>
                    <a:pt x="11085" y="19142"/>
                  </a:lnTo>
                  <a:lnTo>
                    <a:pt x="11275" y="19061"/>
                  </a:lnTo>
                  <a:lnTo>
                    <a:pt x="11559" y="18947"/>
                  </a:lnTo>
                  <a:lnTo>
                    <a:pt x="11638" y="18818"/>
                  </a:lnTo>
                  <a:lnTo>
                    <a:pt x="11717" y="18575"/>
                  </a:lnTo>
                  <a:lnTo>
                    <a:pt x="11796" y="18494"/>
                  </a:lnTo>
                  <a:lnTo>
                    <a:pt x="12028" y="18413"/>
                  </a:lnTo>
                  <a:lnTo>
                    <a:pt x="12186" y="18379"/>
                  </a:lnTo>
                  <a:lnTo>
                    <a:pt x="12423" y="18413"/>
                  </a:lnTo>
                  <a:lnTo>
                    <a:pt x="12423" y="18575"/>
                  </a:lnTo>
                  <a:lnTo>
                    <a:pt x="12297" y="18737"/>
                  </a:lnTo>
                  <a:lnTo>
                    <a:pt x="12186" y="18866"/>
                  </a:lnTo>
                  <a:lnTo>
                    <a:pt x="12265" y="18899"/>
                  </a:lnTo>
                  <a:lnTo>
                    <a:pt x="12186" y="19142"/>
                  </a:lnTo>
                  <a:lnTo>
                    <a:pt x="12107" y="19061"/>
                  </a:lnTo>
                  <a:lnTo>
                    <a:pt x="12065" y="19142"/>
                  </a:lnTo>
                  <a:lnTo>
                    <a:pt x="11986" y="19142"/>
                  </a:lnTo>
                  <a:lnTo>
                    <a:pt x="11875" y="19266"/>
                  </a:lnTo>
                  <a:lnTo>
                    <a:pt x="11512" y="19266"/>
                  </a:lnTo>
                  <a:lnTo>
                    <a:pt x="11433" y="19428"/>
                  </a:lnTo>
                  <a:lnTo>
                    <a:pt x="11591" y="19590"/>
                  </a:lnTo>
                  <a:lnTo>
                    <a:pt x="11559" y="19671"/>
                  </a:lnTo>
                  <a:lnTo>
                    <a:pt x="11322" y="19671"/>
                  </a:lnTo>
                  <a:lnTo>
                    <a:pt x="11196" y="19833"/>
                  </a:lnTo>
                  <a:lnTo>
                    <a:pt x="11243" y="19914"/>
                  </a:lnTo>
                  <a:lnTo>
                    <a:pt x="11164" y="19995"/>
                  </a:lnTo>
                  <a:lnTo>
                    <a:pt x="11043" y="19833"/>
                  </a:lnTo>
                  <a:lnTo>
                    <a:pt x="10774" y="19671"/>
                  </a:lnTo>
                  <a:lnTo>
                    <a:pt x="10616" y="19671"/>
                  </a:lnTo>
                  <a:lnTo>
                    <a:pt x="10290" y="19786"/>
                  </a:lnTo>
                  <a:lnTo>
                    <a:pt x="9863" y="19542"/>
                  </a:lnTo>
                  <a:lnTo>
                    <a:pt x="9501" y="19428"/>
                  </a:lnTo>
                  <a:lnTo>
                    <a:pt x="9189" y="19223"/>
                  </a:lnTo>
                  <a:lnTo>
                    <a:pt x="8920" y="19142"/>
                  </a:lnTo>
                  <a:lnTo>
                    <a:pt x="8636" y="18947"/>
                  </a:lnTo>
                  <a:lnTo>
                    <a:pt x="8479" y="18656"/>
                  </a:lnTo>
                  <a:lnTo>
                    <a:pt x="8557" y="18622"/>
                  </a:lnTo>
                  <a:lnTo>
                    <a:pt x="8557" y="18494"/>
                  </a:lnTo>
                  <a:lnTo>
                    <a:pt x="8604" y="18413"/>
                  </a:lnTo>
                  <a:lnTo>
                    <a:pt x="8516" y="18174"/>
                  </a:lnTo>
                  <a:lnTo>
                    <a:pt x="8400" y="17898"/>
                  </a:lnTo>
                  <a:lnTo>
                    <a:pt x="8200" y="17622"/>
                  </a:lnTo>
                  <a:lnTo>
                    <a:pt x="7851" y="17250"/>
                  </a:lnTo>
                  <a:lnTo>
                    <a:pt x="7930" y="17135"/>
                  </a:lnTo>
                  <a:lnTo>
                    <a:pt x="7884" y="17007"/>
                  </a:lnTo>
                  <a:lnTo>
                    <a:pt x="7693" y="16849"/>
                  </a:lnTo>
                  <a:lnTo>
                    <a:pt x="7693" y="16730"/>
                  </a:lnTo>
                  <a:lnTo>
                    <a:pt x="7614" y="16730"/>
                  </a:lnTo>
                  <a:lnTo>
                    <a:pt x="7494" y="16525"/>
                  </a:lnTo>
                  <a:lnTo>
                    <a:pt x="7336" y="16201"/>
                  </a:lnTo>
                  <a:lnTo>
                    <a:pt x="7336" y="15877"/>
                  </a:lnTo>
                  <a:lnTo>
                    <a:pt x="6987" y="15639"/>
                  </a:lnTo>
                  <a:lnTo>
                    <a:pt x="6941" y="16087"/>
                  </a:lnTo>
                  <a:lnTo>
                    <a:pt x="7099" y="16282"/>
                  </a:lnTo>
                  <a:lnTo>
                    <a:pt x="7224" y="16573"/>
                  </a:lnTo>
                  <a:lnTo>
                    <a:pt x="7224" y="16687"/>
                  </a:lnTo>
                  <a:lnTo>
                    <a:pt x="7303" y="16768"/>
                  </a:lnTo>
                  <a:lnTo>
                    <a:pt x="7415" y="17054"/>
                  </a:lnTo>
                  <a:lnTo>
                    <a:pt x="7415" y="16926"/>
                  </a:lnTo>
                  <a:lnTo>
                    <a:pt x="7573" y="17459"/>
                  </a:lnTo>
                  <a:lnTo>
                    <a:pt x="7647" y="17622"/>
                  </a:lnTo>
                  <a:lnTo>
                    <a:pt x="7693" y="17736"/>
                  </a:lnTo>
                  <a:lnTo>
                    <a:pt x="7726" y="17931"/>
                  </a:lnTo>
                  <a:lnTo>
                    <a:pt x="7647" y="18012"/>
                  </a:lnTo>
                  <a:lnTo>
                    <a:pt x="7573" y="17850"/>
                  </a:lnTo>
                  <a:lnTo>
                    <a:pt x="7224" y="17459"/>
                  </a:lnTo>
                  <a:lnTo>
                    <a:pt x="7257" y="17135"/>
                  </a:lnTo>
                  <a:lnTo>
                    <a:pt x="7099" y="16926"/>
                  </a:lnTo>
                  <a:lnTo>
                    <a:pt x="7020" y="16973"/>
                  </a:lnTo>
                  <a:lnTo>
                    <a:pt x="6783" y="16687"/>
                  </a:lnTo>
                  <a:lnTo>
                    <a:pt x="6941" y="16730"/>
                  </a:lnTo>
                  <a:lnTo>
                    <a:pt x="6987" y="16525"/>
                  </a:lnTo>
                  <a:lnTo>
                    <a:pt x="6829" y="16282"/>
                  </a:lnTo>
                  <a:lnTo>
                    <a:pt x="6704" y="16120"/>
                  </a:lnTo>
                  <a:lnTo>
                    <a:pt x="6625" y="15720"/>
                  </a:lnTo>
                  <a:lnTo>
                    <a:pt x="6551" y="15443"/>
                  </a:lnTo>
                  <a:lnTo>
                    <a:pt x="6504" y="15200"/>
                  </a:lnTo>
                  <a:lnTo>
                    <a:pt x="6346" y="15038"/>
                  </a:lnTo>
                  <a:lnTo>
                    <a:pt x="6188" y="14909"/>
                  </a:lnTo>
                  <a:lnTo>
                    <a:pt x="5951" y="14876"/>
                  </a:lnTo>
                  <a:lnTo>
                    <a:pt x="5951" y="14633"/>
                  </a:lnTo>
                  <a:lnTo>
                    <a:pt x="5798" y="14314"/>
                  </a:lnTo>
                  <a:lnTo>
                    <a:pt x="5840" y="14185"/>
                  </a:lnTo>
                  <a:lnTo>
                    <a:pt x="5761" y="14104"/>
                  </a:lnTo>
                  <a:lnTo>
                    <a:pt x="5761" y="13942"/>
                  </a:lnTo>
                  <a:lnTo>
                    <a:pt x="5840" y="13990"/>
                  </a:lnTo>
                  <a:lnTo>
                    <a:pt x="5798" y="13780"/>
                  </a:lnTo>
                  <a:lnTo>
                    <a:pt x="5682" y="13827"/>
                  </a:lnTo>
                  <a:lnTo>
                    <a:pt x="5603" y="13541"/>
                  </a:lnTo>
                  <a:lnTo>
                    <a:pt x="5603" y="13265"/>
                  </a:lnTo>
                  <a:lnTo>
                    <a:pt x="5561" y="13136"/>
                  </a:lnTo>
                  <a:lnTo>
                    <a:pt x="5682" y="12779"/>
                  </a:lnTo>
                  <a:lnTo>
                    <a:pt x="5719" y="12331"/>
                  </a:lnTo>
                  <a:lnTo>
                    <a:pt x="5951" y="11845"/>
                  </a:lnTo>
                  <a:lnTo>
                    <a:pt x="6109" y="11406"/>
                  </a:lnTo>
                  <a:lnTo>
                    <a:pt x="6188" y="11087"/>
                  </a:lnTo>
                  <a:lnTo>
                    <a:pt x="6235" y="10558"/>
                  </a:lnTo>
                  <a:lnTo>
                    <a:pt x="6504" y="10682"/>
                  </a:lnTo>
                  <a:lnTo>
                    <a:pt x="6504" y="10844"/>
                  </a:lnTo>
                  <a:lnTo>
                    <a:pt x="6472" y="11006"/>
                  </a:lnTo>
                  <a:lnTo>
                    <a:pt x="6625" y="10877"/>
                  </a:lnTo>
                  <a:lnTo>
                    <a:pt x="6671" y="10520"/>
                  </a:lnTo>
                  <a:lnTo>
                    <a:pt x="6625" y="10357"/>
                  </a:lnTo>
                  <a:lnTo>
                    <a:pt x="6472" y="10153"/>
                  </a:lnTo>
                  <a:lnTo>
                    <a:pt x="6393" y="9828"/>
                  </a:lnTo>
                  <a:lnTo>
                    <a:pt x="5998" y="9552"/>
                  </a:lnTo>
                  <a:lnTo>
                    <a:pt x="5951" y="9428"/>
                  </a:lnTo>
                  <a:lnTo>
                    <a:pt x="6030" y="8632"/>
                  </a:lnTo>
                  <a:lnTo>
                    <a:pt x="6156" y="8470"/>
                  </a:lnTo>
                  <a:lnTo>
                    <a:pt x="5919" y="8632"/>
                  </a:lnTo>
                  <a:lnTo>
                    <a:pt x="5840" y="8227"/>
                  </a:lnTo>
                  <a:lnTo>
                    <a:pt x="6030" y="7984"/>
                  </a:lnTo>
                  <a:lnTo>
                    <a:pt x="6156" y="7664"/>
                  </a:lnTo>
                  <a:lnTo>
                    <a:pt x="6109" y="7745"/>
                  </a:lnTo>
                  <a:lnTo>
                    <a:pt x="5951" y="7984"/>
                  </a:lnTo>
                  <a:lnTo>
                    <a:pt x="5840" y="8065"/>
                  </a:lnTo>
                  <a:lnTo>
                    <a:pt x="5840" y="7941"/>
                  </a:lnTo>
                  <a:lnTo>
                    <a:pt x="5951" y="7779"/>
                  </a:lnTo>
                  <a:lnTo>
                    <a:pt x="5919" y="7617"/>
                  </a:lnTo>
                  <a:lnTo>
                    <a:pt x="5840" y="7617"/>
                  </a:lnTo>
                  <a:lnTo>
                    <a:pt x="5719" y="7698"/>
                  </a:lnTo>
                  <a:lnTo>
                    <a:pt x="5682" y="7698"/>
                  </a:lnTo>
                  <a:lnTo>
                    <a:pt x="5798" y="7583"/>
                  </a:lnTo>
                  <a:lnTo>
                    <a:pt x="5840" y="7421"/>
                  </a:lnTo>
                  <a:lnTo>
                    <a:pt x="5872" y="7293"/>
                  </a:lnTo>
                  <a:lnTo>
                    <a:pt x="5798" y="7293"/>
                  </a:lnTo>
                  <a:lnTo>
                    <a:pt x="5798" y="7212"/>
                  </a:lnTo>
                  <a:lnTo>
                    <a:pt x="5719" y="7054"/>
                  </a:lnTo>
                  <a:lnTo>
                    <a:pt x="5798" y="6935"/>
                  </a:lnTo>
                  <a:lnTo>
                    <a:pt x="5840" y="6973"/>
                  </a:lnTo>
                  <a:lnTo>
                    <a:pt x="5798" y="6811"/>
                  </a:lnTo>
                  <a:lnTo>
                    <a:pt x="5719" y="6697"/>
                  </a:lnTo>
                  <a:lnTo>
                    <a:pt x="5798" y="6568"/>
                  </a:lnTo>
                  <a:lnTo>
                    <a:pt x="5761" y="6616"/>
                  </a:lnTo>
                  <a:lnTo>
                    <a:pt x="5682" y="6535"/>
                  </a:lnTo>
                  <a:lnTo>
                    <a:pt x="5719" y="6163"/>
                  </a:lnTo>
                  <a:lnTo>
                    <a:pt x="5561" y="6568"/>
                  </a:lnTo>
                  <a:lnTo>
                    <a:pt x="5482" y="6487"/>
                  </a:lnTo>
                  <a:lnTo>
                    <a:pt x="5528" y="6244"/>
                  </a:lnTo>
                  <a:lnTo>
                    <a:pt x="5449" y="6325"/>
                  </a:lnTo>
                  <a:lnTo>
                    <a:pt x="5370" y="6211"/>
                  </a:lnTo>
                  <a:lnTo>
                    <a:pt x="5403" y="6487"/>
                  </a:lnTo>
                  <a:lnTo>
                    <a:pt x="5292" y="6535"/>
                  </a:lnTo>
                  <a:lnTo>
                    <a:pt x="5213" y="6406"/>
                  </a:lnTo>
                  <a:lnTo>
                    <a:pt x="5134" y="6130"/>
                  </a:lnTo>
                  <a:lnTo>
                    <a:pt x="5166" y="6087"/>
                  </a:lnTo>
                  <a:lnTo>
                    <a:pt x="5087" y="6087"/>
                  </a:lnTo>
                  <a:lnTo>
                    <a:pt x="4976" y="5887"/>
                  </a:lnTo>
                  <a:lnTo>
                    <a:pt x="5008" y="5806"/>
                  </a:lnTo>
                  <a:lnTo>
                    <a:pt x="5055" y="5729"/>
                  </a:lnTo>
                  <a:lnTo>
                    <a:pt x="5087" y="5844"/>
                  </a:lnTo>
                  <a:lnTo>
                    <a:pt x="5166" y="5763"/>
                  </a:lnTo>
                  <a:lnTo>
                    <a:pt x="5134" y="5682"/>
                  </a:lnTo>
                  <a:lnTo>
                    <a:pt x="4976" y="5763"/>
                  </a:lnTo>
                  <a:lnTo>
                    <a:pt x="4850" y="5763"/>
                  </a:lnTo>
                  <a:lnTo>
                    <a:pt x="4776" y="5682"/>
                  </a:lnTo>
                  <a:lnTo>
                    <a:pt x="4818" y="5601"/>
                  </a:lnTo>
                  <a:lnTo>
                    <a:pt x="4697" y="5648"/>
                  </a:lnTo>
                  <a:lnTo>
                    <a:pt x="4571" y="5520"/>
                  </a:lnTo>
                  <a:lnTo>
                    <a:pt x="4302" y="5486"/>
                  </a:lnTo>
                  <a:lnTo>
                    <a:pt x="4177" y="5324"/>
                  </a:lnTo>
                  <a:lnTo>
                    <a:pt x="4256" y="5276"/>
                  </a:lnTo>
                  <a:lnTo>
                    <a:pt x="4256" y="5195"/>
                  </a:lnTo>
                  <a:lnTo>
                    <a:pt x="4144" y="5276"/>
                  </a:lnTo>
                  <a:lnTo>
                    <a:pt x="4065" y="5195"/>
                  </a:lnTo>
                  <a:lnTo>
                    <a:pt x="3944" y="5081"/>
                  </a:lnTo>
                  <a:lnTo>
                    <a:pt x="3986" y="5000"/>
                  </a:lnTo>
                  <a:lnTo>
                    <a:pt x="4098" y="4919"/>
                  </a:lnTo>
                  <a:lnTo>
                    <a:pt x="3907" y="4957"/>
                  </a:lnTo>
                  <a:lnTo>
                    <a:pt x="3786" y="4957"/>
                  </a:lnTo>
                  <a:lnTo>
                    <a:pt x="3754" y="4919"/>
                  </a:lnTo>
                  <a:lnTo>
                    <a:pt x="3707" y="4919"/>
                  </a:lnTo>
                  <a:lnTo>
                    <a:pt x="3628" y="5038"/>
                  </a:lnTo>
                  <a:lnTo>
                    <a:pt x="3675" y="5114"/>
                  </a:lnTo>
                  <a:lnTo>
                    <a:pt x="3438" y="5324"/>
                  </a:lnTo>
                  <a:lnTo>
                    <a:pt x="3280" y="5276"/>
                  </a:lnTo>
                  <a:lnTo>
                    <a:pt x="3001" y="5439"/>
                  </a:lnTo>
                  <a:lnTo>
                    <a:pt x="2843" y="5520"/>
                  </a:lnTo>
                  <a:lnTo>
                    <a:pt x="2685" y="5520"/>
                  </a:lnTo>
                  <a:lnTo>
                    <a:pt x="2732" y="5439"/>
                  </a:lnTo>
                  <a:lnTo>
                    <a:pt x="2964" y="5324"/>
                  </a:lnTo>
                  <a:lnTo>
                    <a:pt x="2806" y="5324"/>
                  </a:lnTo>
                  <a:lnTo>
                    <a:pt x="2806" y="5276"/>
                  </a:lnTo>
                  <a:lnTo>
                    <a:pt x="2922" y="5162"/>
                  </a:lnTo>
                  <a:lnTo>
                    <a:pt x="3122" y="4919"/>
                  </a:lnTo>
                  <a:lnTo>
                    <a:pt x="3312" y="4838"/>
                  </a:lnTo>
                  <a:lnTo>
                    <a:pt x="3359" y="4876"/>
                  </a:lnTo>
                  <a:lnTo>
                    <a:pt x="3470" y="4838"/>
                  </a:lnTo>
                  <a:lnTo>
                    <a:pt x="3438" y="4795"/>
                  </a:lnTo>
                  <a:lnTo>
                    <a:pt x="3549" y="4714"/>
                  </a:lnTo>
                  <a:lnTo>
                    <a:pt x="3391" y="4714"/>
                  </a:lnTo>
                  <a:lnTo>
                    <a:pt x="3438" y="4600"/>
                  </a:lnTo>
                  <a:lnTo>
                    <a:pt x="3280" y="4714"/>
                  </a:lnTo>
                  <a:lnTo>
                    <a:pt x="3043" y="4838"/>
                  </a:lnTo>
                  <a:lnTo>
                    <a:pt x="2806" y="5038"/>
                  </a:lnTo>
                  <a:lnTo>
                    <a:pt x="2732" y="5038"/>
                  </a:lnTo>
                  <a:lnTo>
                    <a:pt x="2764" y="5114"/>
                  </a:lnTo>
                  <a:lnTo>
                    <a:pt x="2685" y="5162"/>
                  </a:lnTo>
                  <a:lnTo>
                    <a:pt x="2481" y="5276"/>
                  </a:lnTo>
                  <a:lnTo>
                    <a:pt x="2211" y="5486"/>
                  </a:lnTo>
                  <a:lnTo>
                    <a:pt x="2290" y="5520"/>
                  </a:lnTo>
                  <a:lnTo>
                    <a:pt x="2323" y="5601"/>
                  </a:lnTo>
                  <a:lnTo>
                    <a:pt x="2012" y="5844"/>
                  </a:lnTo>
                  <a:lnTo>
                    <a:pt x="1696" y="6006"/>
                  </a:lnTo>
                  <a:lnTo>
                    <a:pt x="1426" y="6163"/>
                  </a:lnTo>
                  <a:lnTo>
                    <a:pt x="1069" y="6406"/>
                  </a:lnTo>
                  <a:lnTo>
                    <a:pt x="878" y="6535"/>
                  </a:lnTo>
                  <a:lnTo>
                    <a:pt x="706" y="6649"/>
                  </a:lnTo>
                  <a:lnTo>
                    <a:pt x="474" y="6778"/>
                  </a:lnTo>
                  <a:lnTo>
                    <a:pt x="474" y="6697"/>
                  </a:lnTo>
                  <a:lnTo>
                    <a:pt x="358" y="6730"/>
                  </a:lnTo>
                  <a:lnTo>
                    <a:pt x="79" y="6811"/>
                  </a:lnTo>
                  <a:lnTo>
                    <a:pt x="125" y="6730"/>
                  </a:lnTo>
                  <a:lnTo>
                    <a:pt x="46" y="6778"/>
                  </a:lnTo>
                  <a:lnTo>
                    <a:pt x="0" y="6811"/>
                  </a:lnTo>
                  <a:lnTo>
                    <a:pt x="0" y="6730"/>
                  </a:lnTo>
                  <a:lnTo>
                    <a:pt x="0" y="6649"/>
                  </a:lnTo>
                  <a:lnTo>
                    <a:pt x="79" y="6568"/>
                  </a:lnTo>
                  <a:lnTo>
                    <a:pt x="316" y="6568"/>
                  </a:lnTo>
                  <a:lnTo>
                    <a:pt x="279" y="6616"/>
                  </a:lnTo>
                  <a:lnTo>
                    <a:pt x="316" y="6649"/>
                  </a:lnTo>
                  <a:lnTo>
                    <a:pt x="358" y="6616"/>
                  </a:lnTo>
                  <a:lnTo>
                    <a:pt x="395" y="6649"/>
                  </a:lnTo>
                  <a:lnTo>
                    <a:pt x="395" y="6535"/>
                  </a:lnTo>
                  <a:lnTo>
                    <a:pt x="516" y="6406"/>
                  </a:lnTo>
                  <a:lnTo>
                    <a:pt x="799" y="6244"/>
                  </a:lnTo>
                  <a:lnTo>
                    <a:pt x="911" y="6292"/>
                  </a:lnTo>
                  <a:lnTo>
                    <a:pt x="990" y="6130"/>
                  </a:lnTo>
                  <a:lnTo>
                    <a:pt x="1226" y="6006"/>
                  </a:lnTo>
                  <a:lnTo>
                    <a:pt x="1268" y="6006"/>
                  </a:lnTo>
                  <a:lnTo>
                    <a:pt x="1268" y="5968"/>
                  </a:lnTo>
                  <a:lnTo>
                    <a:pt x="1380" y="5729"/>
                  </a:lnTo>
                  <a:lnTo>
                    <a:pt x="1459" y="5648"/>
                  </a:lnTo>
                  <a:lnTo>
                    <a:pt x="1696" y="5405"/>
                  </a:lnTo>
                  <a:lnTo>
                    <a:pt x="1347" y="5486"/>
                  </a:lnTo>
                  <a:lnTo>
                    <a:pt x="1426" y="5276"/>
                  </a:lnTo>
                  <a:lnTo>
                    <a:pt x="1189" y="5567"/>
                  </a:lnTo>
                  <a:lnTo>
                    <a:pt x="1148" y="5324"/>
                  </a:lnTo>
                  <a:lnTo>
                    <a:pt x="1110" y="5357"/>
                  </a:lnTo>
                  <a:lnTo>
                    <a:pt x="1069" y="5243"/>
                  </a:lnTo>
                  <a:lnTo>
                    <a:pt x="799" y="5357"/>
                  </a:lnTo>
                  <a:lnTo>
                    <a:pt x="674" y="5324"/>
                  </a:lnTo>
                  <a:lnTo>
                    <a:pt x="753" y="5276"/>
                  </a:lnTo>
                  <a:lnTo>
                    <a:pt x="799" y="5114"/>
                  </a:lnTo>
                  <a:lnTo>
                    <a:pt x="911" y="5000"/>
                  </a:lnTo>
                  <a:lnTo>
                    <a:pt x="1031" y="4552"/>
                  </a:lnTo>
                  <a:lnTo>
                    <a:pt x="911" y="4757"/>
                  </a:lnTo>
                  <a:lnTo>
                    <a:pt x="753" y="4757"/>
                  </a:lnTo>
                  <a:lnTo>
                    <a:pt x="595" y="4714"/>
                  </a:lnTo>
                  <a:lnTo>
                    <a:pt x="595" y="4519"/>
                  </a:lnTo>
                  <a:lnTo>
                    <a:pt x="516" y="4357"/>
                  </a:lnTo>
                  <a:lnTo>
                    <a:pt x="674" y="4228"/>
                  </a:lnTo>
                  <a:lnTo>
                    <a:pt x="832" y="4357"/>
                  </a:lnTo>
                  <a:lnTo>
                    <a:pt x="832" y="4438"/>
                  </a:lnTo>
                  <a:lnTo>
                    <a:pt x="957" y="4309"/>
                  </a:lnTo>
                  <a:lnTo>
                    <a:pt x="990" y="4113"/>
                  </a:lnTo>
                  <a:lnTo>
                    <a:pt x="878" y="4194"/>
                  </a:lnTo>
                  <a:lnTo>
                    <a:pt x="799" y="4228"/>
                  </a:lnTo>
                  <a:lnTo>
                    <a:pt x="674" y="4147"/>
                  </a:lnTo>
                  <a:lnTo>
                    <a:pt x="627" y="3951"/>
                  </a:lnTo>
                  <a:lnTo>
                    <a:pt x="674" y="3827"/>
                  </a:lnTo>
                  <a:lnTo>
                    <a:pt x="706" y="3746"/>
                  </a:lnTo>
                  <a:lnTo>
                    <a:pt x="799" y="3746"/>
                  </a:lnTo>
                  <a:lnTo>
                    <a:pt x="878" y="3584"/>
                  </a:lnTo>
                  <a:lnTo>
                    <a:pt x="1069" y="3422"/>
                  </a:lnTo>
                  <a:lnTo>
                    <a:pt x="1268" y="3341"/>
                  </a:lnTo>
                  <a:lnTo>
                    <a:pt x="1189" y="3341"/>
                  </a:lnTo>
                  <a:lnTo>
                    <a:pt x="1347" y="3179"/>
                  </a:lnTo>
                  <a:lnTo>
                    <a:pt x="1505" y="3146"/>
                  </a:lnTo>
                  <a:lnTo>
                    <a:pt x="1459" y="3260"/>
                  </a:lnTo>
                  <a:lnTo>
                    <a:pt x="1617" y="3260"/>
                  </a:lnTo>
                  <a:lnTo>
                    <a:pt x="1854" y="3098"/>
                  </a:lnTo>
                  <a:lnTo>
                    <a:pt x="1933" y="3146"/>
                  </a:lnTo>
                  <a:lnTo>
                    <a:pt x="2211" y="3017"/>
                  </a:lnTo>
                  <a:lnTo>
                    <a:pt x="2290" y="2822"/>
                  </a:lnTo>
                  <a:lnTo>
                    <a:pt x="2290" y="2698"/>
                  </a:lnTo>
                  <a:lnTo>
                    <a:pt x="2448" y="2617"/>
                  </a:lnTo>
                  <a:lnTo>
                    <a:pt x="2481" y="2502"/>
                  </a:lnTo>
                  <a:lnTo>
                    <a:pt x="2369" y="2536"/>
                  </a:lnTo>
                  <a:lnTo>
                    <a:pt x="2053" y="2660"/>
                  </a:lnTo>
                  <a:lnTo>
                    <a:pt x="1979" y="2583"/>
                  </a:lnTo>
                  <a:lnTo>
                    <a:pt x="1900" y="2502"/>
                  </a:lnTo>
                  <a:lnTo>
                    <a:pt x="1696" y="2502"/>
                  </a:lnTo>
                  <a:lnTo>
                    <a:pt x="1505" y="2340"/>
                  </a:lnTo>
                  <a:lnTo>
                    <a:pt x="1584" y="2178"/>
                  </a:lnTo>
                  <a:lnTo>
                    <a:pt x="1584" y="1969"/>
                  </a:lnTo>
                  <a:lnTo>
                    <a:pt x="1663" y="2050"/>
                  </a:lnTo>
                  <a:lnTo>
                    <a:pt x="1742" y="2131"/>
                  </a:lnTo>
                  <a:lnTo>
                    <a:pt x="1854" y="2097"/>
                  </a:lnTo>
                  <a:lnTo>
                    <a:pt x="1742" y="2050"/>
                  </a:lnTo>
                  <a:lnTo>
                    <a:pt x="1584" y="1888"/>
                  </a:lnTo>
                  <a:lnTo>
                    <a:pt x="1505" y="1811"/>
                  </a:lnTo>
                  <a:lnTo>
                    <a:pt x="1538" y="1692"/>
                  </a:lnTo>
                  <a:lnTo>
                    <a:pt x="1584" y="1692"/>
                  </a:lnTo>
                  <a:lnTo>
                    <a:pt x="2012" y="1568"/>
                  </a:lnTo>
                  <a:lnTo>
                    <a:pt x="2012" y="1611"/>
                  </a:lnTo>
                  <a:lnTo>
                    <a:pt x="2132" y="1611"/>
                  </a:lnTo>
                  <a:lnTo>
                    <a:pt x="2132" y="1568"/>
                  </a:lnTo>
                  <a:lnTo>
                    <a:pt x="2402" y="1454"/>
                  </a:lnTo>
                  <a:lnTo>
                    <a:pt x="2560" y="1487"/>
                  </a:lnTo>
                  <a:lnTo>
                    <a:pt x="2448" y="1611"/>
                  </a:lnTo>
                  <a:lnTo>
                    <a:pt x="2402" y="1730"/>
                  </a:lnTo>
                  <a:lnTo>
                    <a:pt x="2732" y="1888"/>
                  </a:lnTo>
                  <a:lnTo>
                    <a:pt x="2885" y="1811"/>
                  </a:lnTo>
                  <a:lnTo>
                    <a:pt x="2843" y="1935"/>
                  </a:lnTo>
                  <a:lnTo>
                    <a:pt x="2922" y="1811"/>
                  </a:lnTo>
                  <a:lnTo>
                    <a:pt x="2885" y="1730"/>
                  </a:lnTo>
                  <a:lnTo>
                    <a:pt x="2806" y="1730"/>
                  </a:lnTo>
                  <a:lnTo>
                    <a:pt x="2885" y="1454"/>
                  </a:lnTo>
                  <a:lnTo>
                    <a:pt x="2922" y="1454"/>
                  </a:lnTo>
                  <a:lnTo>
                    <a:pt x="2922" y="1649"/>
                  </a:lnTo>
                  <a:lnTo>
                    <a:pt x="3001" y="1773"/>
                  </a:lnTo>
                  <a:lnTo>
                    <a:pt x="3154" y="181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1018" y="2704"/>
              <a:ext cx="1029" cy="1475"/>
            </a:xfrm>
            <a:custGeom>
              <a:avLst/>
              <a:gdLst>
                <a:gd name="T0" fmla="*/ 2030 w 20000"/>
                <a:gd name="T1" fmla="*/ 1746 h 20000"/>
                <a:gd name="T2" fmla="*/ 2629 w 20000"/>
                <a:gd name="T3" fmla="*/ 2294 h 20000"/>
                <a:gd name="T4" fmla="*/ 3158 w 20000"/>
                <a:gd name="T5" fmla="*/ 2711 h 20000"/>
                <a:gd name="T6" fmla="*/ 4154 w 20000"/>
                <a:gd name="T7" fmla="*/ 2847 h 20000"/>
                <a:gd name="T8" fmla="*/ 4737 w 20000"/>
                <a:gd name="T9" fmla="*/ 2663 h 20000"/>
                <a:gd name="T10" fmla="*/ 5002 w 20000"/>
                <a:gd name="T11" fmla="*/ 3633 h 20000"/>
                <a:gd name="T12" fmla="*/ 4208 w 20000"/>
                <a:gd name="T13" fmla="*/ 4458 h 20000"/>
                <a:gd name="T14" fmla="*/ 3890 w 20000"/>
                <a:gd name="T15" fmla="*/ 5141 h 20000"/>
                <a:gd name="T16" fmla="*/ 4084 w 20000"/>
                <a:gd name="T17" fmla="*/ 5504 h 20000"/>
                <a:gd name="T18" fmla="*/ 4737 w 20000"/>
                <a:gd name="T19" fmla="*/ 7120 h 20000"/>
                <a:gd name="T20" fmla="*/ 6472 w 20000"/>
                <a:gd name="T21" fmla="*/ 8720 h 20000"/>
                <a:gd name="T22" fmla="*/ 7841 w 20000"/>
                <a:gd name="T23" fmla="*/ 10499 h 20000"/>
                <a:gd name="T24" fmla="*/ 7709 w 20000"/>
                <a:gd name="T25" fmla="*/ 12522 h 20000"/>
                <a:gd name="T26" fmla="*/ 7577 w 20000"/>
                <a:gd name="T27" fmla="*/ 14409 h 20000"/>
                <a:gd name="T28" fmla="*/ 7841 w 20000"/>
                <a:gd name="T29" fmla="*/ 15879 h 20000"/>
                <a:gd name="T30" fmla="*/ 8184 w 20000"/>
                <a:gd name="T31" fmla="*/ 16925 h 20000"/>
                <a:gd name="T32" fmla="*/ 7577 w 20000"/>
                <a:gd name="T33" fmla="*/ 17565 h 20000"/>
                <a:gd name="T34" fmla="*/ 8184 w 20000"/>
                <a:gd name="T35" fmla="*/ 18026 h 20000"/>
                <a:gd name="T36" fmla="*/ 8238 w 20000"/>
                <a:gd name="T37" fmla="*/ 18709 h 20000"/>
                <a:gd name="T38" fmla="*/ 9102 w 20000"/>
                <a:gd name="T39" fmla="*/ 19257 h 20000"/>
                <a:gd name="T40" fmla="*/ 9179 w 20000"/>
                <a:gd name="T41" fmla="*/ 19680 h 20000"/>
                <a:gd name="T42" fmla="*/ 9498 w 20000"/>
                <a:gd name="T43" fmla="*/ 19496 h 20000"/>
                <a:gd name="T44" fmla="*/ 9833 w 20000"/>
                <a:gd name="T45" fmla="*/ 19902 h 20000"/>
                <a:gd name="T46" fmla="*/ 10097 w 20000"/>
                <a:gd name="T47" fmla="*/ 18850 h 20000"/>
                <a:gd name="T48" fmla="*/ 10548 w 20000"/>
                <a:gd name="T49" fmla="*/ 17565 h 20000"/>
                <a:gd name="T50" fmla="*/ 10681 w 20000"/>
                <a:gd name="T51" fmla="*/ 16372 h 20000"/>
                <a:gd name="T52" fmla="*/ 11147 w 20000"/>
                <a:gd name="T53" fmla="*/ 16150 h 20000"/>
                <a:gd name="T54" fmla="*/ 10548 w 20000"/>
                <a:gd name="T55" fmla="*/ 15548 h 20000"/>
                <a:gd name="T56" fmla="*/ 11474 w 20000"/>
                <a:gd name="T57" fmla="*/ 15087 h 20000"/>
                <a:gd name="T58" fmla="*/ 13123 w 20000"/>
                <a:gd name="T59" fmla="*/ 14317 h 20000"/>
                <a:gd name="T60" fmla="*/ 12470 w 20000"/>
                <a:gd name="T61" fmla="*/ 13764 h 20000"/>
                <a:gd name="T62" fmla="*/ 13730 w 20000"/>
                <a:gd name="T63" fmla="*/ 13764 h 20000"/>
                <a:gd name="T64" fmla="*/ 14967 w 20000"/>
                <a:gd name="T65" fmla="*/ 12522 h 20000"/>
                <a:gd name="T66" fmla="*/ 15908 w 20000"/>
                <a:gd name="T67" fmla="*/ 10922 h 20000"/>
                <a:gd name="T68" fmla="*/ 18071 w 20000"/>
                <a:gd name="T69" fmla="*/ 10005 h 20000"/>
                <a:gd name="T70" fmla="*/ 18600 w 20000"/>
                <a:gd name="T71" fmla="*/ 8037 h 20000"/>
                <a:gd name="T72" fmla="*/ 19992 w 20000"/>
                <a:gd name="T73" fmla="*/ 6475 h 20000"/>
                <a:gd name="T74" fmla="*/ 17542 w 20000"/>
                <a:gd name="T75" fmla="*/ 5412 h 20000"/>
                <a:gd name="T76" fmla="*/ 15441 w 20000"/>
                <a:gd name="T77" fmla="*/ 4864 h 20000"/>
                <a:gd name="T78" fmla="*/ 14251 w 20000"/>
                <a:gd name="T79" fmla="*/ 5005 h 20000"/>
                <a:gd name="T80" fmla="*/ 14438 w 20000"/>
                <a:gd name="T81" fmla="*/ 4219 h 20000"/>
                <a:gd name="T82" fmla="*/ 13333 w 20000"/>
                <a:gd name="T83" fmla="*/ 3303 h 20000"/>
                <a:gd name="T84" fmla="*/ 11599 w 20000"/>
                <a:gd name="T85" fmla="*/ 3118 h 20000"/>
                <a:gd name="T86" fmla="*/ 10681 w 20000"/>
                <a:gd name="T87" fmla="*/ 2256 h 20000"/>
                <a:gd name="T88" fmla="*/ 9568 w 20000"/>
                <a:gd name="T89" fmla="*/ 2202 h 20000"/>
                <a:gd name="T90" fmla="*/ 7974 w 20000"/>
                <a:gd name="T91" fmla="*/ 1833 h 20000"/>
                <a:gd name="T92" fmla="*/ 7258 w 20000"/>
                <a:gd name="T93" fmla="*/ 2017 h 20000"/>
                <a:gd name="T94" fmla="*/ 7048 w 20000"/>
                <a:gd name="T95" fmla="*/ 1925 h 20000"/>
                <a:gd name="T96" fmla="*/ 6791 w 20000"/>
                <a:gd name="T97" fmla="*/ 1795 h 20000"/>
                <a:gd name="T98" fmla="*/ 5531 w 20000"/>
                <a:gd name="T99" fmla="*/ 2348 h 20000"/>
                <a:gd name="T100" fmla="*/ 4286 w 20000"/>
                <a:gd name="T101" fmla="*/ 2294 h 20000"/>
                <a:gd name="T102" fmla="*/ 3291 w 20000"/>
                <a:gd name="T103" fmla="*/ 2256 h 20000"/>
                <a:gd name="T104" fmla="*/ 3026 w 20000"/>
                <a:gd name="T105" fmla="*/ 1339 h 20000"/>
                <a:gd name="T106" fmla="*/ 2894 w 20000"/>
                <a:gd name="T107" fmla="*/ 694 h 20000"/>
                <a:gd name="T108" fmla="*/ 1245 w 20000"/>
                <a:gd name="T109" fmla="*/ 694 h 20000"/>
                <a:gd name="T110" fmla="*/ 1501 w 20000"/>
                <a:gd name="T111" fmla="*/ 0 h 20000"/>
                <a:gd name="T112" fmla="*/ 661 w 20000"/>
                <a:gd name="T113" fmla="*/ 602 h 20000"/>
                <a:gd name="T114" fmla="*/ 793 w 20000"/>
                <a:gd name="T115" fmla="*/ 119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00" h="20000">
                  <a:moveTo>
                    <a:pt x="1579" y="1285"/>
                  </a:moveTo>
                  <a:lnTo>
                    <a:pt x="1634" y="1339"/>
                  </a:lnTo>
                  <a:lnTo>
                    <a:pt x="1711" y="1377"/>
                  </a:lnTo>
                  <a:lnTo>
                    <a:pt x="1579" y="1377"/>
                  </a:lnTo>
                  <a:lnTo>
                    <a:pt x="1844" y="1611"/>
                  </a:lnTo>
                  <a:lnTo>
                    <a:pt x="2030" y="1746"/>
                  </a:lnTo>
                  <a:lnTo>
                    <a:pt x="2163" y="1887"/>
                  </a:lnTo>
                  <a:lnTo>
                    <a:pt x="2163" y="2017"/>
                  </a:lnTo>
                  <a:lnTo>
                    <a:pt x="2108" y="2110"/>
                  </a:lnTo>
                  <a:lnTo>
                    <a:pt x="2443" y="2256"/>
                  </a:lnTo>
                  <a:lnTo>
                    <a:pt x="2373" y="2110"/>
                  </a:lnTo>
                  <a:lnTo>
                    <a:pt x="2629" y="2294"/>
                  </a:lnTo>
                  <a:lnTo>
                    <a:pt x="2894" y="2386"/>
                  </a:lnTo>
                  <a:lnTo>
                    <a:pt x="2894" y="2533"/>
                  </a:lnTo>
                  <a:lnTo>
                    <a:pt x="2972" y="2570"/>
                  </a:lnTo>
                  <a:lnTo>
                    <a:pt x="3026" y="2533"/>
                  </a:lnTo>
                  <a:lnTo>
                    <a:pt x="3104" y="2663"/>
                  </a:lnTo>
                  <a:lnTo>
                    <a:pt x="3158" y="2711"/>
                  </a:lnTo>
                  <a:lnTo>
                    <a:pt x="3236" y="2619"/>
                  </a:lnTo>
                  <a:lnTo>
                    <a:pt x="3501" y="2663"/>
                  </a:lnTo>
                  <a:lnTo>
                    <a:pt x="3687" y="2755"/>
                  </a:lnTo>
                  <a:lnTo>
                    <a:pt x="3757" y="2755"/>
                  </a:lnTo>
                  <a:lnTo>
                    <a:pt x="3890" y="2896"/>
                  </a:lnTo>
                  <a:lnTo>
                    <a:pt x="4154" y="2847"/>
                  </a:lnTo>
                  <a:lnTo>
                    <a:pt x="4022" y="2663"/>
                  </a:lnTo>
                  <a:lnTo>
                    <a:pt x="4341" y="2478"/>
                  </a:lnTo>
                  <a:lnTo>
                    <a:pt x="4551" y="2478"/>
                  </a:lnTo>
                  <a:lnTo>
                    <a:pt x="4683" y="2570"/>
                  </a:lnTo>
                  <a:lnTo>
                    <a:pt x="4815" y="2570"/>
                  </a:lnTo>
                  <a:lnTo>
                    <a:pt x="4737" y="2663"/>
                  </a:lnTo>
                  <a:lnTo>
                    <a:pt x="4870" y="2896"/>
                  </a:lnTo>
                  <a:lnTo>
                    <a:pt x="5002" y="3026"/>
                  </a:lnTo>
                  <a:lnTo>
                    <a:pt x="5080" y="3118"/>
                  </a:lnTo>
                  <a:lnTo>
                    <a:pt x="5002" y="3303"/>
                  </a:lnTo>
                  <a:lnTo>
                    <a:pt x="5080" y="3487"/>
                  </a:lnTo>
                  <a:lnTo>
                    <a:pt x="5002" y="3633"/>
                  </a:lnTo>
                  <a:lnTo>
                    <a:pt x="5080" y="3726"/>
                  </a:lnTo>
                  <a:lnTo>
                    <a:pt x="5002" y="3856"/>
                  </a:lnTo>
                  <a:lnTo>
                    <a:pt x="4605" y="4040"/>
                  </a:lnTo>
                  <a:lnTo>
                    <a:pt x="4473" y="4219"/>
                  </a:lnTo>
                  <a:lnTo>
                    <a:pt x="4551" y="4311"/>
                  </a:lnTo>
                  <a:lnTo>
                    <a:pt x="4208" y="4458"/>
                  </a:lnTo>
                  <a:lnTo>
                    <a:pt x="4084" y="4496"/>
                  </a:lnTo>
                  <a:lnTo>
                    <a:pt x="4084" y="4642"/>
                  </a:lnTo>
                  <a:lnTo>
                    <a:pt x="3952" y="4772"/>
                  </a:lnTo>
                  <a:lnTo>
                    <a:pt x="3952" y="4864"/>
                  </a:lnTo>
                  <a:lnTo>
                    <a:pt x="3820" y="4919"/>
                  </a:lnTo>
                  <a:lnTo>
                    <a:pt x="3890" y="5141"/>
                  </a:lnTo>
                  <a:lnTo>
                    <a:pt x="3757" y="5233"/>
                  </a:lnTo>
                  <a:lnTo>
                    <a:pt x="4022" y="5320"/>
                  </a:lnTo>
                  <a:lnTo>
                    <a:pt x="4154" y="5233"/>
                  </a:lnTo>
                  <a:lnTo>
                    <a:pt x="4208" y="5320"/>
                  </a:lnTo>
                  <a:lnTo>
                    <a:pt x="4154" y="5504"/>
                  </a:lnTo>
                  <a:lnTo>
                    <a:pt x="4084" y="5504"/>
                  </a:lnTo>
                  <a:lnTo>
                    <a:pt x="3820" y="5597"/>
                  </a:lnTo>
                  <a:lnTo>
                    <a:pt x="3687" y="5743"/>
                  </a:lnTo>
                  <a:lnTo>
                    <a:pt x="3687" y="6112"/>
                  </a:lnTo>
                  <a:lnTo>
                    <a:pt x="4208" y="6426"/>
                  </a:lnTo>
                  <a:lnTo>
                    <a:pt x="4551" y="6790"/>
                  </a:lnTo>
                  <a:lnTo>
                    <a:pt x="4737" y="7120"/>
                  </a:lnTo>
                  <a:lnTo>
                    <a:pt x="5002" y="7392"/>
                  </a:lnTo>
                  <a:lnTo>
                    <a:pt x="5134" y="7668"/>
                  </a:lnTo>
                  <a:lnTo>
                    <a:pt x="5399" y="7798"/>
                  </a:lnTo>
                  <a:lnTo>
                    <a:pt x="5531" y="8167"/>
                  </a:lnTo>
                  <a:lnTo>
                    <a:pt x="5998" y="8536"/>
                  </a:lnTo>
                  <a:lnTo>
                    <a:pt x="6472" y="8720"/>
                  </a:lnTo>
                  <a:lnTo>
                    <a:pt x="7048" y="8943"/>
                  </a:lnTo>
                  <a:lnTo>
                    <a:pt x="7390" y="9127"/>
                  </a:lnTo>
                  <a:lnTo>
                    <a:pt x="7709" y="9306"/>
                  </a:lnTo>
                  <a:lnTo>
                    <a:pt x="7841" y="9729"/>
                  </a:lnTo>
                  <a:lnTo>
                    <a:pt x="7841" y="10228"/>
                  </a:lnTo>
                  <a:lnTo>
                    <a:pt x="7841" y="10499"/>
                  </a:lnTo>
                  <a:lnTo>
                    <a:pt x="7787" y="10645"/>
                  </a:lnTo>
                  <a:lnTo>
                    <a:pt x="7841" y="11014"/>
                  </a:lnTo>
                  <a:lnTo>
                    <a:pt x="7841" y="11377"/>
                  </a:lnTo>
                  <a:lnTo>
                    <a:pt x="7787" y="11746"/>
                  </a:lnTo>
                  <a:lnTo>
                    <a:pt x="7709" y="12153"/>
                  </a:lnTo>
                  <a:lnTo>
                    <a:pt x="7709" y="12522"/>
                  </a:lnTo>
                  <a:lnTo>
                    <a:pt x="7709" y="12793"/>
                  </a:lnTo>
                  <a:lnTo>
                    <a:pt x="7841" y="13162"/>
                  </a:lnTo>
                  <a:lnTo>
                    <a:pt x="7841" y="13308"/>
                  </a:lnTo>
                  <a:lnTo>
                    <a:pt x="7841" y="13623"/>
                  </a:lnTo>
                  <a:lnTo>
                    <a:pt x="7709" y="14040"/>
                  </a:lnTo>
                  <a:lnTo>
                    <a:pt x="7577" y="14409"/>
                  </a:lnTo>
                  <a:lnTo>
                    <a:pt x="7445" y="14593"/>
                  </a:lnTo>
                  <a:lnTo>
                    <a:pt x="7577" y="15000"/>
                  </a:lnTo>
                  <a:lnTo>
                    <a:pt x="7709" y="15325"/>
                  </a:lnTo>
                  <a:lnTo>
                    <a:pt x="7655" y="15602"/>
                  </a:lnTo>
                  <a:lnTo>
                    <a:pt x="7709" y="15824"/>
                  </a:lnTo>
                  <a:lnTo>
                    <a:pt x="7841" y="15879"/>
                  </a:lnTo>
                  <a:lnTo>
                    <a:pt x="8106" y="15879"/>
                  </a:lnTo>
                  <a:lnTo>
                    <a:pt x="8106" y="16193"/>
                  </a:lnTo>
                  <a:lnTo>
                    <a:pt x="8106" y="16518"/>
                  </a:lnTo>
                  <a:lnTo>
                    <a:pt x="8106" y="16703"/>
                  </a:lnTo>
                  <a:lnTo>
                    <a:pt x="8308" y="16741"/>
                  </a:lnTo>
                  <a:lnTo>
                    <a:pt x="8184" y="16925"/>
                  </a:lnTo>
                  <a:lnTo>
                    <a:pt x="8106" y="16979"/>
                  </a:lnTo>
                  <a:lnTo>
                    <a:pt x="8238" y="17294"/>
                  </a:lnTo>
                  <a:lnTo>
                    <a:pt x="8106" y="17527"/>
                  </a:lnTo>
                  <a:lnTo>
                    <a:pt x="7974" y="17294"/>
                  </a:lnTo>
                  <a:lnTo>
                    <a:pt x="7655" y="17294"/>
                  </a:lnTo>
                  <a:lnTo>
                    <a:pt x="7577" y="17565"/>
                  </a:lnTo>
                  <a:lnTo>
                    <a:pt x="7709" y="17527"/>
                  </a:lnTo>
                  <a:lnTo>
                    <a:pt x="8106" y="17657"/>
                  </a:lnTo>
                  <a:lnTo>
                    <a:pt x="7974" y="17842"/>
                  </a:lnTo>
                  <a:lnTo>
                    <a:pt x="8238" y="17842"/>
                  </a:lnTo>
                  <a:lnTo>
                    <a:pt x="8440" y="18026"/>
                  </a:lnTo>
                  <a:lnTo>
                    <a:pt x="8184" y="18026"/>
                  </a:lnTo>
                  <a:lnTo>
                    <a:pt x="8184" y="18172"/>
                  </a:lnTo>
                  <a:lnTo>
                    <a:pt x="8238" y="18433"/>
                  </a:lnTo>
                  <a:lnTo>
                    <a:pt x="8440" y="18525"/>
                  </a:lnTo>
                  <a:lnTo>
                    <a:pt x="8308" y="18525"/>
                  </a:lnTo>
                  <a:lnTo>
                    <a:pt x="8370" y="18666"/>
                  </a:lnTo>
                  <a:lnTo>
                    <a:pt x="8238" y="18709"/>
                  </a:lnTo>
                  <a:lnTo>
                    <a:pt x="8503" y="18894"/>
                  </a:lnTo>
                  <a:lnTo>
                    <a:pt x="8503" y="18943"/>
                  </a:lnTo>
                  <a:lnTo>
                    <a:pt x="8635" y="19165"/>
                  </a:lnTo>
                  <a:lnTo>
                    <a:pt x="8837" y="19311"/>
                  </a:lnTo>
                  <a:lnTo>
                    <a:pt x="8915" y="19219"/>
                  </a:lnTo>
                  <a:lnTo>
                    <a:pt x="9102" y="19257"/>
                  </a:lnTo>
                  <a:lnTo>
                    <a:pt x="9102" y="19403"/>
                  </a:lnTo>
                  <a:lnTo>
                    <a:pt x="8837" y="19403"/>
                  </a:lnTo>
                  <a:lnTo>
                    <a:pt x="8837" y="19588"/>
                  </a:lnTo>
                  <a:lnTo>
                    <a:pt x="8969" y="19496"/>
                  </a:lnTo>
                  <a:lnTo>
                    <a:pt x="8915" y="19626"/>
                  </a:lnTo>
                  <a:lnTo>
                    <a:pt x="9179" y="19680"/>
                  </a:lnTo>
                  <a:lnTo>
                    <a:pt x="9102" y="19767"/>
                  </a:lnTo>
                  <a:lnTo>
                    <a:pt x="9312" y="19810"/>
                  </a:lnTo>
                  <a:lnTo>
                    <a:pt x="9312" y="19767"/>
                  </a:lnTo>
                  <a:lnTo>
                    <a:pt x="9436" y="19680"/>
                  </a:lnTo>
                  <a:lnTo>
                    <a:pt x="9179" y="19534"/>
                  </a:lnTo>
                  <a:lnTo>
                    <a:pt x="9498" y="19496"/>
                  </a:lnTo>
                  <a:lnTo>
                    <a:pt x="9701" y="19680"/>
                  </a:lnTo>
                  <a:lnTo>
                    <a:pt x="9498" y="19718"/>
                  </a:lnTo>
                  <a:lnTo>
                    <a:pt x="9366" y="19810"/>
                  </a:lnTo>
                  <a:lnTo>
                    <a:pt x="9498" y="19951"/>
                  </a:lnTo>
                  <a:lnTo>
                    <a:pt x="9701" y="19995"/>
                  </a:lnTo>
                  <a:lnTo>
                    <a:pt x="9833" y="19902"/>
                  </a:lnTo>
                  <a:lnTo>
                    <a:pt x="9833" y="19680"/>
                  </a:lnTo>
                  <a:lnTo>
                    <a:pt x="9887" y="19534"/>
                  </a:lnTo>
                  <a:lnTo>
                    <a:pt x="10152" y="19403"/>
                  </a:lnTo>
                  <a:lnTo>
                    <a:pt x="10416" y="19349"/>
                  </a:lnTo>
                  <a:lnTo>
                    <a:pt x="10229" y="19073"/>
                  </a:lnTo>
                  <a:lnTo>
                    <a:pt x="10097" y="18850"/>
                  </a:lnTo>
                  <a:lnTo>
                    <a:pt x="10152" y="18617"/>
                  </a:lnTo>
                  <a:lnTo>
                    <a:pt x="10416" y="18395"/>
                  </a:lnTo>
                  <a:lnTo>
                    <a:pt x="10416" y="18172"/>
                  </a:lnTo>
                  <a:lnTo>
                    <a:pt x="10758" y="17934"/>
                  </a:lnTo>
                  <a:lnTo>
                    <a:pt x="10891" y="17619"/>
                  </a:lnTo>
                  <a:lnTo>
                    <a:pt x="10548" y="17565"/>
                  </a:lnTo>
                  <a:lnTo>
                    <a:pt x="10152" y="17343"/>
                  </a:lnTo>
                  <a:lnTo>
                    <a:pt x="10229" y="17110"/>
                  </a:lnTo>
                  <a:lnTo>
                    <a:pt x="10494" y="16887"/>
                  </a:lnTo>
                  <a:lnTo>
                    <a:pt x="10758" y="16887"/>
                  </a:lnTo>
                  <a:lnTo>
                    <a:pt x="10758" y="16611"/>
                  </a:lnTo>
                  <a:lnTo>
                    <a:pt x="10681" y="16372"/>
                  </a:lnTo>
                  <a:lnTo>
                    <a:pt x="10891" y="16280"/>
                  </a:lnTo>
                  <a:lnTo>
                    <a:pt x="10758" y="16193"/>
                  </a:lnTo>
                  <a:lnTo>
                    <a:pt x="10758" y="16101"/>
                  </a:lnTo>
                  <a:lnTo>
                    <a:pt x="10945" y="16101"/>
                  </a:lnTo>
                  <a:lnTo>
                    <a:pt x="11023" y="16193"/>
                  </a:lnTo>
                  <a:lnTo>
                    <a:pt x="11147" y="16150"/>
                  </a:lnTo>
                  <a:lnTo>
                    <a:pt x="11147" y="16009"/>
                  </a:lnTo>
                  <a:lnTo>
                    <a:pt x="11077" y="15965"/>
                  </a:lnTo>
                  <a:lnTo>
                    <a:pt x="10758" y="15965"/>
                  </a:lnTo>
                  <a:lnTo>
                    <a:pt x="10626" y="15824"/>
                  </a:lnTo>
                  <a:lnTo>
                    <a:pt x="10548" y="15694"/>
                  </a:lnTo>
                  <a:lnTo>
                    <a:pt x="10548" y="15548"/>
                  </a:lnTo>
                  <a:lnTo>
                    <a:pt x="10891" y="15640"/>
                  </a:lnTo>
                  <a:lnTo>
                    <a:pt x="11342" y="15640"/>
                  </a:lnTo>
                  <a:lnTo>
                    <a:pt x="11474" y="15510"/>
                  </a:lnTo>
                  <a:lnTo>
                    <a:pt x="11412" y="15418"/>
                  </a:lnTo>
                  <a:lnTo>
                    <a:pt x="11474" y="15233"/>
                  </a:lnTo>
                  <a:lnTo>
                    <a:pt x="11474" y="15087"/>
                  </a:lnTo>
                  <a:lnTo>
                    <a:pt x="11280" y="14957"/>
                  </a:lnTo>
                  <a:lnTo>
                    <a:pt x="11809" y="14957"/>
                  </a:lnTo>
                  <a:lnTo>
                    <a:pt x="12338" y="14908"/>
                  </a:lnTo>
                  <a:lnTo>
                    <a:pt x="12859" y="14772"/>
                  </a:lnTo>
                  <a:lnTo>
                    <a:pt x="12991" y="14539"/>
                  </a:lnTo>
                  <a:lnTo>
                    <a:pt x="13123" y="14317"/>
                  </a:lnTo>
                  <a:lnTo>
                    <a:pt x="13123" y="14225"/>
                  </a:lnTo>
                  <a:lnTo>
                    <a:pt x="12859" y="14132"/>
                  </a:lnTo>
                  <a:lnTo>
                    <a:pt x="12859" y="13986"/>
                  </a:lnTo>
                  <a:lnTo>
                    <a:pt x="12859" y="13948"/>
                  </a:lnTo>
                  <a:lnTo>
                    <a:pt x="12672" y="13807"/>
                  </a:lnTo>
                  <a:lnTo>
                    <a:pt x="12470" y="13764"/>
                  </a:lnTo>
                  <a:lnTo>
                    <a:pt x="12408" y="13623"/>
                  </a:lnTo>
                  <a:lnTo>
                    <a:pt x="12408" y="13530"/>
                  </a:lnTo>
                  <a:lnTo>
                    <a:pt x="12672" y="13623"/>
                  </a:lnTo>
                  <a:lnTo>
                    <a:pt x="12937" y="13671"/>
                  </a:lnTo>
                  <a:lnTo>
                    <a:pt x="13256" y="13807"/>
                  </a:lnTo>
                  <a:lnTo>
                    <a:pt x="13730" y="13764"/>
                  </a:lnTo>
                  <a:lnTo>
                    <a:pt x="13917" y="13623"/>
                  </a:lnTo>
                  <a:lnTo>
                    <a:pt x="14119" y="13400"/>
                  </a:lnTo>
                  <a:lnTo>
                    <a:pt x="14384" y="13162"/>
                  </a:lnTo>
                  <a:lnTo>
                    <a:pt x="14516" y="12939"/>
                  </a:lnTo>
                  <a:lnTo>
                    <a:pt x="14780" y="12755"/>
                  </a:lnTo>
                  <a:lnTo>
                    <a:pt x="14967" y="12522"/>
                  </a:lnTo>
                  <a:lnTo>
                    <a:pt x="15099" y="12299"/>
                  </a:lnTo>
                  <a:lnTo>
                    <a:pt x="15364" y="12023"/>
                  </a:lnTo>
                  <a:lnTo>
                    <a:pt x="15511" y="11838"/>
                  </a:lnTo>
                  <a:lnTo>
                    <a:pt x="15511" y="11513"/>
                  </a:lnTo>
                  <a:lnTo>
                    <a:pt x="15574" y="11144"/>
                  </a:lnTo>
                  <a:lnTo>
                    <a:pt x="15908" y="10922"/>
                  </a:lnTo>
                  <a:lnTo>
                    <a:pt x="16359" y="10738"/>
                  </a:lnTo>
                  <a:lnTo>
                    <a:pt x="16888" y="10553"/>
                  </a:lnTo>
                  <a:lnTo>
                    <a:pt x="17410" y="10461"/>
                  </a:lnTo>
                  <a:lnTo>
                    <a:pt x="17752" y="10461"/>
                  </a:lnTo>
                  <a:lnTo>
                    <a:pt x="18016" y="10228"/>
                  </a:lnTo>
                  <a:lnTo>
                    <a:pt x="18071" y="10005"/>
                  </a:lnTo>
                  <a:lnTo>
                    <a:pt x="18413" y="9544"/>
                  </a:lnTo>
                  <a:lnTo>
                    <a:pt x="18468" y="9268"/>
                  </a:lnTo>
                  <a:lnTo>
                    <a:pt x="18600" y="9084"/>
                  </a:lnTo>
                  <a:lnTo>
                    <a:pt x="18670" y="8628"/>
                  </a:lnTo>
                  <a:lnTo>
                    <a:pt x="18600" y="8351"/>
                  </a:lnTo>
                  <a:lnTo>
                    <a:pt x="18600" y="8037"/>
                  </a:lnTo>
                  <a:lnTo>
                    <a:pt x="18802" y="7852"/>
                  </a:lnTo>
                  <a:lnTo>
                    <a:pt x="19067" y="7760"/>
                  </a:lnTo>
                  <a:lnTo>
                    <a:pt x="19331" y="7435"/>
                  </a:lnTo>
                  <a:lnTo>
                    <a:pt x="19595" y="7158"/>
                  </a:lnTo>
                  <a:lnTo>
                    <a:pt x="19860" y="6936"/>
                  </a:lnTo>
                  <a:lnTo>
                    <a:pt x="19992" y="6475"/>
                  </a:lnTo>
                  <a:lnTo>
                    <a:pt x="19860" y="6198"/>
                  </a:lnTo>
                  <a:lnTo>
                    <a:pt x="19665" y="5965"/>
                  </a:lnTo>
                  <a:lnTo>
                    <a:pt x="19144" y="5927"/>
                  </a:lnTo>
                  <a:lnTo>
                    <a:pt x="18670" y="5651"/>
                  </a:lnTo>
                  <a:lnTo>
                    <a:pt x="18071" y="5412"/>
                  </a:lnTo>
                  <a:lnTo>
                    <a:pt x="17542" y="5412"/>
                  </a:lnTo>
                  <a:lnTo>
                    <a:pt x="17021" y="5320"/>
                  </a:lnTo>
                  <a:lnTo>
                    <a:pt x="16569" y="5412"/>
                  </a:lnTo>
                  <a:lnTo>
                    <a:pt x="16624" y="5233"/>
                  </a:lnTo>
                  <a:lnTo>
                    <a:pt x="16305" y="5049"/>
                  </a:lnTo>
                  <a:lnTo>
                    <a:pt x="15830" y="4957"/>
                  </a:lnTo>
                  <a:lnTo>
                    <a:pt x="15441" y="4864"/>
                  </a:lnTo>
                  <a:lnTo>
                    <a:pt x="14912" y="5233"/>
                  </a:lnTo>
                  <a:lnTo>
                    <a:pt x="14438" y="5190"/>
                  </a:lnTo>
                  <a:lnTo>
                    <a:pt x="15045" y="5098"/>
                  </a:lnTo>
                  <a:lnTo>
                    <a:pt x="15231" y="4826"/>
                  </a:lnTo>
                  <a:lnTo>
                    <a:pt x="14516" y="4772"/>
                  </a:lnTo>
                  <a:lnTo>
                    <a:pt x="14251" y="5005"/>
                  </a:lnTo>
                  <a:lnTo>
                    <a:pt x="13785" y="5098"/>
                  </a:lnTo>
                  <a:lnTo>
                    <a:pt x="14049" y="4864"/>
                  </a:lnTo>
                  <a:lnTo>
                    <a:pt x="14251" y="4680"/>
                  </a:lnTo>
                  <a:lnTo>
                    <a:pt x="14648" y="4458"/>
                  </a:lnTo>
                  <a:lnTo>
                    <a:pt x="14702" y="4273"/>
                  </a:lnTo>
                  <a:lnTo>
                    <a:pt x="14438" y="4219"/>
                  </a:lnTo>
                  <a:lnTo>
                    <a:pt x="14251" y="3764"/>
                  </a:lnTo>
                  <a:lnTo>
                    <a:pt x="14119" y="3671"/>
                  </a:lnTo>
                  <a:lnTo>
                    <a:pt x="14049" y="3726"/>
                  </a:lnTo>
                  <a:lnTo>
                    <a:pt x="13987" y="3579"/>
                  </a:lnTo>
                  <a:lnTo>
                    <a:pt x="13652" y="3395"/>
                  </a:lnTo>
                  <a:lnTo>
                    <a:pt x="13333" y="3303"/>
                  </a:lnTo>
                  <a:lnTo>
                    <a:pt x="12937" y="3210"/>
                  </a:lnTo>
                  <a:lnTo>
                    <a:pt x="12602" y="3303"/>
                  </a:lnTo>
                  <a:lnTo>
                    <a:pt x="12205" y="3210"/>
                  </a:lnTo>
                  <a:lnTo>
                    <a:pt x="11809" y="3026"/>
                  </a:lnTo>
                  <a:lnTo>
                    <a:pt x="11599" y="3118"/>
                  </a:lnTo>
                  <a:lnTo>
                    <a:pt x="11731" y="2896"/>
                  </a:lnTo>
                  <a:lnTo>
                    <a:pt x="11280" y="2663"/>
                  </a:lnTo>
                  <a:lnTo>
                    <a:pt x="11077" y="2570"/>
                  </a:lnTo>
                  <a:lnTo>
                    <a:pt x="10945" y="2570"/>
                  </a:lnTo>
                  <a:lnTo>
                    <a:pt x="10891" y="2386"/>
                  </a:lnTo>
                  <a:lnTo>
                    <a:pt x="10681" y="2256"/>
                  </a:lnTo>
                  <a:lnTo>
                    <a:pt x="10362" y="2256"/>
                  </a:lnTo>
                  <a:lnTo>
                    <a:pt x="10229" y="2110"/>
                  </a:lnTo>
                  <a:lnTo>
                    <a:pt x="10548" y="2072"/>
                  </a:lnTo>
                  <a:lnTo>
                    <a:pt x="9701" y="2072"/>
                  </a:lnTo>
                  <a:lnTo>
                    <a:pt x="9887" y="2110"/>
                  </a:lnTo>
                  <a:lnTo>
                    <a:pt x="9568" y="2202"/>
                  </a:lnTo>
                  <a:lnTo>
                    <a:pt x="9179" y="2164"/>
                  </a:lnTo>
                  <a:lnTo>
                    <a:pt x="9047" y="2072"/>
                  </a:lnTo>
                  <a:lnTo>
                    <a:pt x="8705" y="2072"/>
                  </a:lnTo>
                  <a:lnTo>
                    <a:pt x="8308" y="2072"/>
                  </a:lnTo>
                  <a:lnTo>
                    <a:pt x="8238" y="1925"/>
                  </a:lnTo>
                  <a:lnTo>
                    <a:pt x="7974" y="1833"/>
                  </a:lnTo>
                  <a:lnTo>
                    <a:pt x="7841" y="1833"/>
                  </a:lnTo>
                  <a:lnTo>
                    <a:pt x="7709" y="1654"/>
                  </a:lnTo>
                  <a:lnTo>
                    <a:pt x="7655" y="1795"/>
                  </a:lnTo>
                  <a:lnTo>
                    <a:pt x="7709" y="1887"/>
                  </a:lnTo>
                  <a:lnTo>
                    <a:pt x="7390" y="1925"/>
                  </a:lnTo>
                  <a:lnTo>
                    <a:pt x="7258" y="2017"/>
                  </a:lnTo>
                  <a:lnTo>
                    <a:pt x="7312" y="2256"/>
                  </a:lnTo>
                  <a:lnTo>
                    <a:pt x="7258" y="2440"/>
                  </a:lnTo>
                  <a:lnTo>
                    <a:pt x="7048" y="2440"/>
                  </a:lnTo>
                  <a:lnTo>
                    <a:pt x="6923" y="2256"/>
                  </a:lnTo>
                  <a:lnTo>
                    <a:pt x="7048" y="2110"/>
                  </a:lnTo>
                  <a:lnTo>
                    <a:pt x="7048" y="1925"/>
                  </a:lnTo>
                  <a:lnTo>
                    <a:pt x="7048" y="1833"/>
                  </a:lnTo>
                  <a:lnTo>
                    <a:pt x="7312" y="1654"/>
                  </a:lnTo>
                  <a:lnTo>
                    <a:pt x="7180" y="1562"/>
                  </a:lnTo>
                  <a:lnTo>
                    <a:pt x="6993" y="1654"/>
                  </a:lnTo>
                  <a:lnTo>
                    <a:pt x="6923" y="1746"/>
                  </a:lnTo>
                  <a:lnTo>
                    <a:pt x="6791" y="1795"/>
                  </a:lnTo>
                  <a:lnTo>
                    <a:pt x="6262" y="1887"/>
                  </a:lnTo>
                  <a:lnTo>
                    <a:pt x="6208" y="1979"/>
                  </a:lnTo>
                  <a:lnTo>
                    <a:pt x="6075" y="1925"/>
                  </a:lnTo>
                  <a:lnTo>
                    <a:pt x="5811" y="2072"/>
                  </a:lnTo>
                  <a:lnTo>
                    <a:pt x="5733" y="2294"/>
                  </a:lnTo>
                  <a:lnTo>
                    <a:pt x="5531" y="2348"/>
                  </a:lnTo>
                  <a:lnTo>
                    <a:pt x="5266" y="2533"/>
                  </a:lnTo>
                  <a:lnTo>
                    <a:pt x="5266" y="2711"/>
                  </a:lnTo>
                  <a:lnTo>
                    <a:pt x="5134" y="2533"/>
                  </a:lnTo>
                  <a:lnTo>
                    <a:pt x="5002" y="2478"/>
                  </a:lnTo>
                  <a:lnTo>
                    <a:pt x="4683" y="2348"/>
                  </a:lnTo>
                  <a:lnTo>
                    <a:pt x="4286" y="2294"/>
                  </a:lnTo>
                  <a:lnTo>
                    <a:pt x="4084" y="2386"/>
                  </a:lnTo>
                  <a:lnTo>
                    <a:pt x="3757" y="2478"/>
                  </a:lnTo>
                  <a:lnTo>
                    <a:pt x="3555" y="2386"/>
                  </a:lnTo>
                  <a:lnTo>
                    <a:pt x="3423" y="2386"/>
                  </a:lnTo>
                  <a:lnTo>
                    <a:pt x="3368" y="2294"/>
                  </a:lnTo>
                  <a:lnTo>
                    <a:pt x="3291" y="2256"/>
                  </a:lnTo>
                  <a:lnTo>
                    <a:pt x="3158" y="2202"/>
                  </a:lnTo>
                  <a:lnTo>
                    <a:pt x="3104" y="2110"/>
                  </a:lnTo>
                  <a:lnTo>
                    <a:pt x="2972" y="1979"/>
                  </a:lnTo>
                  <a:lnTo>
                    <a:pt x="2972" y="1795"/>
                  </a:lnTo>
                  <a:lnTo>
                    <a:pt x="2972" y="1562"/>
                  </a:lnTo>
                  <a:lnTo>
                    <a:pt x="3026" y="1339"/>
                  </a:lnTo>
                  <a:lnTo>
                    <a:pt x="3104" y="1155"/>
                  </a:lnTo>
                  <a:lnTo>
                    <a:pt x="3158" y="1009"/>
                  </a:lnTo>
                  <a:lnTo>
                    <a:pt x="3158" y="879"/>
                  </a:lnTo>
                  <a:lnTo>
                    <a:pt x="2839" y="824"/>
                  </a:lnTo>
                  <a:lnTo>
                    <a:pt x="2972" y="786"/>
                  </a:lnTo>
                  <a:lnTo>
                    <a:pt x="2894" y="694"/>
                  </a:lnTo>
                  <a:lnTo>
                    <a:pt x="2629" y="694"/>
                  </a:lnTo>
                  <a:lnTo>
                    <a:pt x="2373" y="640"/>
                  </a:lnTo>
                  <a:lnTo>
                    <a:pt x="1898" y="694"/>
                  </a:lnTo>
                  <a:lnTo>
                    <a:pt x="1501" y="694"/>
                  </a:lnTo>
                  <a:lnTo>
                    <a:pt x="1315" y="694"/>
                  </a:lnTo>
                  <a:lnTo>
                    <a:pt x="1245" y="694"/>
                  </a:lnTo>
                  <a:lnTo>
                    <a:pt x="1182" y="640"/>
                  </a:lnTo>
                  <a:lnTo>
                    <a:pt x="1315" y="553"/>
                  </a:lnTo>
                  <a:lnTo>
                    <a:pt x="1447" y="461"/>
                  </a:lnTo>
                  <a:lnTo>
                    <a:pt x="1501" y="277"/>
                  </a:lnTo>
                  <a:lnTo>
                    <a:pt x="1579" y="54"/>
                  </a:lnTo>
                  <a:lnTo>
                    <a:pt x="1501" y="0"/>
                  </a:lnTo>
                  <a:lnTo>
                    <a:pt x="1369" y="0"/>
                  </a:lnTo>
                  <a:lnTo>
                    <a:pt x="1182" y="146"/>
                  </a:lnTo>
                  <a:lnTo>
                    <a:pt x="583" y="146"/>
                  </a:lnTo>
                  <a:lnTo>
                    <a:pt x="451" y="325"/>
                  </a:lnTo>
                  <a:lnTo>
                    <a:pt x="716" y="510"/>
                  </a:lnTo>
                  <a:lnTo>
                    <a:pt x="661" y="602"/>
                  </a:lnTo>
                  <a:lnTo>
                    <a:pt x="264" y="602"/>
                  </a:lnTo>
                  <a:lnTo>
                    <a:pt x="54" y="786"/>
                  </a:lnTo>
                  <a:lnTo>
                    <a:pt x="132" y="879"/>
                  </a:lnTo>
                  <a:lnTo>
                    <a:pt x="0" y="971"/>
                  </a:lnTo>
                  <a:lnTo>
                    <a:pt x="319" y="1155"/>
                  </a:lnTo>
                  <a:lnTo>
                    <a:pt x="793" y="1193"/>
                  </a:lnTo>
                  <a:lnTo>
                    <a:pt x="1050" y="1285"/>
                  </a:lnTo>
                  <a:lnTo>
                    <a:pt x="1447" y="1339"/>
                  </a:lnTo>
                  <a:lnTo>
                    <a:pt x="1579" y="128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1344" y="2681"/>
              <a:ext cx="112" cy="44"/>
            </a:xfrm>
            <a:custGeom>
              <a:avLst/>
              <a:gdLst>
                <a:gd name="T0" fmla="*/ 9032 w 20000"/>
                <a:gd name="T1" fmla="*/ 1273 h 20000"/>
                <a:gd name="T2" fmla="*/ 11398 w 20000"/>
                <a:gd name="T3" fmla="*/ 1273 h 20000"/>
                <a:gd name="T4" fmla="*/ 14552 w 20000"/>
                <a:gd name="T5" fmla="*/ 3091 h 20000"/>
                <a:gd name="T6" fmla="*/ 15771 w 20000"/>
                <a:gd name="T7" fmla="*/ 6182 h 20000"/>
                <a:gd name="T8" fmla="*/ 19928 w 20000"/>
                <a:gd name="T9" fmla="*/ 9273 h 20000"/>
                <a:gd name="T10" fmla="*/ 18710 w 20000"/>
                <a:gd name="T11" fmla="*/ 13636 h 20000"/>
                <a:gd name="T12" fmla="*/ 13835 w 20000"/>
                <a:gd name="T13" fmla="*/ 13636 h 20000"/>
                <a:gd name="T14" fmla="*/ 12115 w 20000"/>
                <a:gd name="T15" fmla="*/ 13636 h 20000"/>
                <a:gd name="T16" fmla="*/ 9677 w 20000"/>
                <a:gd name="T17" fmla="*/ 19818 h 20000"/>
                <a:gd name="T18" fmla="*/ 8459 w 20000"/>
                <a:gd name="T19" fmla="*/ 15273 h 20000"/>
                <a:gd name="T20" fmla="*/ 1720 w 20000"/>
                <a:gd name="T21" fmla="*/ 15273 h 20000"/>
                <a:gd name="T22" fmla="*/ 0 w 20000"/>
                <a:gd name="T23" fmla="*/ 13636 h 20000"/>
                <a:gd name="T24" fmla="*/ 502 w 20000"/>
                <a:gd name="T25" fmla="*/ 9273 h 20000"/>
                <a:gd name="T26" fmla="*/ 7240 w 20000"/>
                <a:gd name="T27" fmla="*/ 10545 h 20000"/>
                <a:gd name="T28" fmla="*/ 5376 w 20000"/>
                <a:gd name="T29" fmla="*/ 7455 h 20000"/>
                <a:gd name="T30" fmla="*/ 4875 w 20000"/>
                <a:gd name="T31" fmla="*/ 4364 h 20000"/>
                <a:gd name="T32" fmla="*/ 3656 w 20000"/>
                <a:gd name="T33" fmla="*/ 0 h 20000"/>
                <a:gd name="T34" fmla="*/ 6595 w 20000"/>
                <a:gd name="T35" fmla="*/ 0 h 20000"/>
                <a:gd name="T36" fmla="*/ 8459 w 20000"/>
                <a:gd name="T37" fmla="*/ 1273 h 20000"/>
                <a:gd name="T38" fmla="*/ 9032 w 20000"/>
                <a:gd name="T39" fmla="*/ 127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0" h="20000">
                  <a:moveTo>
                    <a:pt x="9032" y="1273"/>
                  </a:moveTo>
                  <a:lnTo>
                    <a:pt x="11398" y="1273"/>
                  </a:lnTo>
                  <a:lnTo>
                    <a:pt x="14552" y="3091"/>
                  </a:lnTo>
                  <a:lnTo>
                    <a:pt x="15771" y="6182"/>
                  </a:lnTo>
                  <a:lnTo>
                    <a:pt x="19928" y="9273"/>
                  </a:lnTo>
                  <a:lnTo>
                    <a:pt x="18710" y="13636"/>
                  </a:lnTo>
                  <a:lnTo>
                    <a:pt x="13835" y="13636"/>
                  </a:lnTo>
                  <a:lnTo>
                    <a:pt x="12115" y="13636"/>
                  </a:lnTo>
                  <a:lnTo>
                    <a:pt x="9677" y="19818"/>
                  </a:lnTo>
                  <a:lnTo>
                    <a:pt x="8459" y="15273"/>
                  </a:lnTo>
                  <a:lnTo>
                    <a:pt x="1720" y="15273"/>
                  </a:lnTo>
                  <a:lnTo>
                    <a:pt x="0" y="13636"/>
                  </a:lnTo>
                  <a:lnTo>
                    <a:pt x="502" y="9273"/>
                  </a:lnTo>
                  <a:lnTo>
                    <a:pt x="7240" y="10545"/>
                  </a:lnTo>
                  <a:lnTo>
                    <a:pt x="5376" y="7455"/>
                  </a:lnTo>
                  <a:lnTo>
                    <a:pt x="4875" y="4364"/>
                  </a:lnTo>
                  <a:lnTo>
                    <a:pt x="3656" y="0"/>
                  </a:lnTo>
                  <a:lnTo>
                    <a:pt x="6595" y="0"/>
                  </a:lnTo>
                  <a:lnTo>
                    <a:pt x="8459" y="1273"/>
                  </a:lnTo>
                  <a:lnTo>
                    <a:pt x="9032" y="1273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1161" y="2613"/>
              <a:ext cx="194" cy="69"/>
            </a:xfrm>
            <a:custGeom>
              <a:avLst/>
              <a:gdLst>
                <a:gd name="T0" fmla="*/ 14351 w 20000"/>
                <a:gd name="T1" fmla="*/ 15906 h 20000"/>
                <a:gd name="T2" fmla="*/ 12247 w 20000"/>
                <a:gd name="T3" fmla="*/ 13918 h 20000"/>
                <a:gd name="T4" fmla="*/ 11546 w 20000"/>
                <a:gd name="T5" fmla="*/ 8772 h 20000"/>
                <a:gd name="T6" fmla="*/ 9072 w 20000"/>
                <a:gd name="T7" fmla="*/ 8772 h 20000"/>
                <a:gd name="T8" fmla="*/ 5567 w 20000"/>
                <a:gd name="T9" fmla="*/ 4795 h 20000"/>
                <a:gd name="T10" fmla="*/ 6268 w 20000"/>
                <a:gd name="T11" fmla="*/ 3977 h 20000"/>
                <a:gd name="T12" fmla="*/ 4206 w 20000"/>
                <a:gd name="T13" fmla="*/ 2807 h 20000"/>
                <a:gd name="T14" fmla="*/ 2474 w 20000"/>
                <a:gd name="T15" fmla="*/ 6784 h 20000"/>
                <a:gd name="T16" fmla="*/ 0 w 20000"/>
                <a:gd name="T17" fmla="*/ 6784 h 20000"/>
                <a:gd name="T18" fmla="*/ 1402 w 20000"/>
                <a:gd name="T19" fmla="*/ 4795 h 20000"/>
                <a:gd name="T20" fmla="*/ 2804 w 20000"/>
                <a:gd name="T21" fmla="*/ 1988 h 20000"/>
                <a:gd name="T22" fmla="*/ 5278 w 20000"/>
                <a:gd name="T23" fmla="*/ 0 h 20000"/>
                <a:gd name="T24" fmla="*/ 7381 w 20000"/>
                <a:gd name="T25" fmla="*/ 0 h 20000"/>
                <a:gd name="T26" fmla="*/ 9773 w 20000"/>
                <a:gd name="T27" fmla="*/ 1988 h 20000"/>
                <a:gd name="T28" fmla="*/ 12247 w 20000"/>
                <a:gd name="T29" fmla="*/ 5965 h 20000"/>
                <a:gd name="T30" fmla="*/ 14351 w 20000"/>
                <a:gd name="T31" fmla="*/ 8772 h 20000"/>
                <a:gd name="T32" fmla="*/ 17155 w 20000"/>
                <a:gd name="T33" fmla="*/ 12749 h 20000"/>
                <a:gd name="T34" fmla="*/ 16866 w 20000"/>
                <a:gd name="T35" fmla="*/ 14737 h 20000"/>
                <a:gd name="T36" fmla="*/ 18557 w 20000"/>
                <a:gd name="T37" fmla="*/ 15906 h 20000"/>
                <a:gd name="T38" fmla="*/ 19959 w 20000"/>
                <a:gd name="T39" fmla="*/ 17895 h 20000"/>
                <a:gd name="T40" fmla="*/ 13278 w 20000"/>
                <a:gd name="T41" fmla="*/ 19883 h 20000"/>
                <a:gd name="T42" fmla="*/ 14351 w 20000"/>
                <a:gd name="T43" fmla="*/ 159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4351" y="15906"/>
                  </a:moveTo>
                  <a:lnTo>
                    <a:pt x="12247" y="13918"/>
                  </a:lnTo>
                  <a:lnTo>
                    <a:pt x="11546" y="8772"/>
                  </a:lnTo>
                  <a:lnTo>
                    <a:pt x="9072" y="8772"/>
                  </a:lnTo>
                  <a:lnTo>
                    <a:pt x="5567" y="4795"/>
                  </a:lnTo>
                  <a:lnTo>
                    <a:pt x="6268" y="3977"/>
                  </a:lnTo>
                  <a:lnTo>
                    <a:pt x="4206" y="2807"/>
                  </a:lnTo>
                  <a:lnTo>
                    <a:pt x="2474" y="6784"/>
                  </a:lnTo>
                  <a:lnTo>
                    <a:pt x="0" y="6784"/>
                  </a:lnTo>
                  <a:lnTo>
                    <a:pt x="1402" y="4795"/>
                  </a:lnTo>
                  <a:lnTo>
                    <a:pt x="2804" y="1988"/>
                  </a:lnTo>
                  <a:lnTo>
                    <a:pt x="5278" y="0"/>
                  </a:lnTo>
                  <a:lnTo>
                    <a:pt x="7381" y="0"/>
                  </a:lnTo>
                  <a:lnTo>
                    <a:pt x="9773" y="1988"/>
                  </a:lnTo>
                  <a:lnTo>
                    <a:pt x="12247" y="5965"/>
                  </a:lnTo>
                  <a:lnTo>
                    <a:pt x="14351" y="8772"/>
                  </a:lnTo>
                  <a:lnTo>
                    <a:pt x="17155" y="12749"/>
                  </a:lnTo>
                  <a:lnTo>
                    <a:pt x="16866" y="14737"/>
                  </a:lnTo>
                  <a:lnTo>
                    <a:pt x="18557" y="15906"/>
                  </a:lnTo>
                  <a:lnTo>
                    <a:pt x="19959" y="17895"/>
                  </a:lnTo>
                  <a:lnTo>
                    <a:pt x="13278" y="19883"/>
                  </a:lnTo>
                  <a:lnTo>
                    <a:pt x="14351" y="15906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1473" y="2708"/>
              <a:ext cx="32" cy="14"/>
            </a:xfrm>
            <a:custGeom>
              <a:avLst/>
              <a:gdLst>
                <a:gd name="T0" fmla="*/ 15443 w 20000"/>
                <a:gd name="T1" fmla="*/ 19429 h 20000"/>
                <a:gd name="T2" fmla="*/ 19747 w 20000"/>
                <a:gd name="T3" fmla="*/ 9714 h 20000"/>
                <a:gd name="T4" fmla="*/ 12911 w 20000"/>
                <a:gd name="T5" fmla="*/ 4000 h 20000"/>
                <a:gd name="T6" fmla="*/ 2532 w 20000"/>
                <a:gd name="T7" fmla="*/ 0 h 20000"/>
                <a:gd name="T8" fmla="*/ 0 w 20000"/>
                <a:gd name="T9" fmla="*/ 13714 h 20000"/>
                <a:gd name="T10" fmla="*/ 15443 w 20000"/>
                <a:gd name="T11" fmla="*/ 1942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5443" y="19429"/>
                  </a:moveTo>
                  <a:lnTo>
                    <a:pt x="19747" y="9714"/>
                  </a:lnTo>
                  <a:lnTo>
                    <a:pt x="12911" y="4000"/>
                  </a:lnTo>
                  <a:lnTo>
                    <a:pt x="2532" y="0"/>
                  </a:lnTo>
                  <a:lnTo>
                    <a:pt x="0" y="13714"/>
                  </a:lnTo>
                  <a:lnTo>
                    <a:pt x="15443" y="19429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3278" y="1855"/>
              <a:ext cx="1661" cy="1192"/>
            </a:xfrm>
            <a:custGeom>
              <a:avLst/>
              <a:gdLst>
                <a:gd name="T0" fmla="*/ 14929 w 20000"/>
                <a:gd name="T1" fmla="*/ 18450 h 20000"/>
                <a:gd name="T2" fmla="*/ 14428 w 20000"/>
                <a:gd name="T3" fmla="*/ 16174 h 20000"/>
                <a:gd name="T4" fmla="*/ 15454 w 20000"/>
                <a:gd name="T5" fmla="*/ 17148 h 20000"/>
                <a:gd name="T6" fmla="*/ 16268 w 20000"/>
                <a:gd name="T7" fmla="*/ 16926 h 20000"/>
                <a:gd name="T8" fmla="*/ 16186 w 20000"/>
                <a:gd name="T9" fmla="*/ 15336 h 20000"/>
                <a:gd name="T10" fmla="*/ 15858 w 20000"/>
                <a:gd name="T11" fmla="*/ 13517 h 20000"/>
                <a:gd name="T12" fmla="*/ 16557 w 20000"/>
                <a:gd name="T13" fmla="*/ 13792 h 20000"/>
                <a:gd name="T14" fmla="*/ 17375 w 20000"/>
                <a:gd name="T15" fmla="*/ 13000 h 20000"/>
                <a:gd name="T16" fmla="*/ 18314 w 20000"/>
                <a:gd name="T17" fmla="*/ 12040 h 20000"/>
                <a:gd name="T18" fmla="*/ 18594 w 20000"/>
                <a:gd name="T19" fmla="*/ 10792 h 20000"/>
                <a:gd name="T20" fmla="*/ 18314 w 20000"/>
                <a:gd name="T21" fmla="*/ 10174 h 20000"/>
                <a:gd name="T22" fmla="*/ 18233 w 20000"/>
                <a:gd name="T23" fmla="*/ 9154 h 20000"/>
                <a:gd name="T24" fmla="*/ 17910 w 20000"/>
                <a:gd name="T25" fmla="*/ 7383 h 20000"/>
                <a:gd name="T26" fmla="*/ 17780 w 20000"/>
                <a:gd name="T27" fmla="*/ 6020 h 20000"/>
                <a:gd name="T28" fmla="*/ 18560 w 20000"/>
                <a:gd name="T29" fmla="*/ 6362 h 20000"/>
                <a:gd name="T30" fmla="*/ 18921 w 20000"/>
                <a:gd name="T31" fmla="*/ 7040 h 20000"/>
                <a:gd name="T32" fmla="*/ 19340 w 20000"/>
                <a:gd name="T33" fmla="*/ 7564 h 20000"/>
                <a:gd name="T34" fmla="*/ 19422 w 20000"/>
                <a:gd name="T35" fmla="*/ 8584 h 20000"/>
                <a:gd name="T36" fmla="*/ 19831 w 20000"/>
                <a:gd name="T37" fmla="*/ 8242 h 20000"/>
                <a:gd name="T38" fmla="*/ 19340 w 20000"/>
                <a:gd name="T39" fmla="*/ 6201 h 20000"/>
                <a:gd name="T40" fmla="*/ 19750 w 20000"/>
                <a:gd name="T41" fmla="*/ 4611 h 20000"/>
                <a:gd name="T42" fmla="*/ 19051 w 20000"/>
                <a:gd name="T43" fmla="*/ 2047 h 20000"/>
                <a:gd name="T44" fmla="*/ 16884 w 20000"/>
                <a:gd name="T45" fmla="*/ 67 h 20000"/>
                <a:gd name="T46" fmla="*/ 15907 w 20000"/>
                <a:gd name="T47" fmla="*/ 2107 h 20000"/>
                <a:gd name="T48" fmla="*/ 12309 w 20000"/>
                <a:gd name="T49" fmla="*/ 1591 h 20000"/>
                <a:gd name="T50" fmla="*/ 10956 w 20000"/>
                <a:gd name="T51" fmla="*/ 2383 h 20000"/>
                <a:gd name="T52" fmla="*/ 7113 w 20000"/>
                <a:gd name="T53" fmla="*/ 1591 h 20000"/>
                <a:gd name="T54" fmla="*/ 2702 w 20000"/>
                <a:gd name="T55" fmla="*/ 4832 h 20000"/>
                <a:gd name="T56" fmla="*/ 3072 w 20000"/>
                <a:gd name="T57" fmla="*/ 5678 h 20000"/>
                <a:gd name="T58" fmla="*/ 3925 w 20000"/>
                <a:gd name="T59" fmla="*/ 6993 h 20000"/>
                <a:gd name="T60" fmla="*/ 3891 w 20000"/>
                <a:gd name="T61" fmla="*/ 8470 h 20000"/>
                <a:gd name="T62" fmla="*/ 2413 w 20000"/>
                <a:gd name="T63" fmla="*/ 7725 h 20000"/>
                <a:gd name="T64" fmla="*/ 1676 w 20000"/>
                <a:gd name="T65" fmla="*/ 8242 h 20000"/>
                <a:gd name="T66" fmla="*/ 409 w 20000"/>
                <a:gd name="T67" fmla="*/ 8631 h 20000"/>
                <a:gd name="T68" fmla="*/ 82 w 20000"/>
                <a:gd name="T69" fmla="*/ 9993 h 20000"/>
                <a:gd name="T70" fmla="*/ 535 w 20000"/>
                <a:gd name="T71" fmla="*/ 12154 h 20000"/>
                <a:gd name="T72" fmla="*/ 1970 w 20000"/>
                <a:gd name="T73" fmla="*/ 15221 h 20000"/>
                <a:gd name="T74" fmla="*/ 3154 w 20000"/>
                <a:gd name="T75" fmla="*/ 15953 h 20000"/>
                <a:gd name="T76" fmla="*/ 4869 w 20000"/>
                <a:gd name="T77" fmla="*/ 14698 h 20000"/>
                <a:gd name="T78" fmla="*/ 5321 w 20000"/>
                <a:gd name="T79" fmla="*/ 12886 h 20000"/>
                <a:gd name="T80" fmla="*/ 3925 w 20000"/>
                <a:gd name="T81" fmla="*/ 12772 h 20000"/>
                <a:gd name="T82" fmla="*/ 3400 w 20000"/>
                <a:gd name="T83" fmla="*/ 12154 h 20000"/>
                <a:gd name="T84" fmla="*/ 2865 w 20000"/>
                <a:gd name="T85" fmla="*/ 10966 h 20000"/>
                <a:gd name="T86" fmla="*/ 3318 w 20000"/>
                <a:gd name="T87" fmla="*/ 10678 h 20000"/>
                <a:gd name="T88" fmla="*/ 4623 w 20000"/>
                <a:gd name="T89" fmla="*/ 11765 h 20000"/>
                <a:gd name="T90" fmla="*/ 6545 w 20000"/>
                <a:gd name="T91" fmla="*/ 12383 h 20000"/>
                <a:gd name="T92" fmla="*/ 7440 w 20000"/>
                <a:gd name="T93" fmla="*/ 13000 h 20000"/>
                <a:gd name="T94" fmla="*/ 8384 w 20000"/>
                <a:gd name="T95" fmla="*/ 13289 h 20000"/>
                <a:gd name="T96" fmla="*/ 8871 w 20000"/>
                <a:gd name="T97" fmla="*/ 16067 h 20000"/>
                <a:gd name="T98" fmla="*/ 10060 w 20000"/>
                <a:gd name="T99" fmla="*/ 17148 h 20000"/>
                <a:gd name="T100" fmla="*/ 10388 w 20000"/>
                <a:gd name="T101" fmla="*/ 15221 h 20000"/>
                <a:gd name="T102" fmla="*/ 11413 w 20000"/>
                <a:gd name="T103" fmla="*/ 13906 h 20000"/>
                <a:gd name="T104" fmla="*/ 11982 w 20000"/>
                <a:gd name="T105" fmla="*/ 13403 h 20000"/>
                <a:gd name="T106" fmla="*/ 12227 w 20000"/>
                <a:gd name="T107" fmla="*/ 13000 h 20000"/>
                <a:gd name="T108" fmla="*/ 13007 w 20000"/>
                <a:gd name="T109" fmla="*/ 14362 h 20000"/>
                <a:gd name="T110" fmla="*/ 13576 w 20000"/>
                <a:gd name="T111" fmla="*/ 15221 h 20000"/>
                <a:gd name="T112" fmla="*/ 14019 w 20000"/>
                <a:gd name="T113" fmla="*/ 15953 h 20000"/>
                <a:gd name="T114" fmla="*/ 14149 w 20000"/>
                <a:gd name="T115" fmla="*/ 17879 h 20000"/>
                <a:gd name="T116" fmla="*/ 14799 w 20000"/>
                <a:gd name="T117" fmla="*/ 194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15252" y="19926"/>
                  </a:moveTo>
                  <a:lnTo>
                    <a:pt x="15290" y="19993"/>
                  </a:lnTo>
                  <a:lnTo>
                    <a:pt x="15333" y="19926"/>
                  </a:lnTo>
                  <a:lnTo>
                    <a:pt x="15372" y="19812"/>
                  </a:lnTo>
                  <a:lnTo>
                    <a:pt x="15415" y="19926"/>
                  </a:lnTo>
                  <a:lnTo>
                    <a:pt x="15333" y="19537"/>
                  </a:lnTo>
                  <a:lnTo>
                    <a:pt x="15252" y="19470"/>
                  </a:lnTo>
                  <a:lnTo>
                    <a:pt x="15252" y="19356"/>
                  </a:lnTo>
                  <a:lnTo>
                    <a:pt x="15208" y="19195"/>
                  </a:lnTo>
                  <a:lnTo>
                    <a:pt x="15208" y="18906"/>
                  </a:lnTo>
                  <a:lnTo>
                    <a:pt x="14929" y="18450"/>
                  </a:lnTo>
                  <a:lnTo>
                    <a:pt x="14833" y="18221"/>
                  </a:lnTo>
                  <a:lnTo>
                    <a:pt x="14717" y="18221"/>
                  </a:lnTo>
                  <a:lnTo>
                    <a:pt x="14592" y="18174"/>
                  </a:lnTo>
                  <a:lnTo>
                    <a:pt x="14510" y="17718"/>
                  </a:lnTo>
                  <a:lnTo>
                    <a:pt x="14471" y="17718"/>
                  </a:lnTo>
                  <a:lnTo>
                    <a:pt x="14428" y="17490"/>
                  </a:lnTo>
                  <a:lnTo>
                    <a:pt x="14313" y="17544"/>
                  </a:lnTo>
                  <a:lnTo>
                    <a:pt x="14264" y="17201"/>
                  </a:lnTo>
                  <a:lnTo>
                    <a:pt x="14313" y="17087"/>
                  </a:lnTo>
                  <a:lnTo>
                    <a:pt x="14346" y="16812"/>
                  </a:lnTo>
                  <a:lnTo>
                    <a:pt x="14428" y="16584"/>
                  </a:lnTo>
                  <a:lnTo>
                    <a:pt x="14428" y="16403"/>
                  </a:lnTo>
                  <a:lnTo>
                    <a:pt x="14428" y="16174"/>
                  </a:lnTo>
                  <a:lnTo>
                    <a:pt x="14635" y="16128"/>
                  </a:lnTo>
                  <a:lnTo>
                    <a:pt x="14592" y="16356"/>
                  </a:lnTo>
                  <a:lnTo>
                    <a:pt x="14799" y="16403"/>
                  </a:lnTo>
                  <a:lnTo>
                    <a:pt x="15011" y="16584"/>
                  </a:lnTo>
                  <a:lnTo>
                    <a:pt x="15093" y="16698"/>
                  </a:lnTo>
                  <a:lnTo>
                    <a:pt x="15093" y="16812"/>
                  </a:lnTo>
                  <a:lnTo>
                    <a:pt x="15175" y="16926"/>
                  </a:lnTo>
                  <a:lnTo>
                    <a:pt x="15208" y="16859"/>
                  </a:lnTo>
                  <a:lnTo>
                    <a:pt x="15252" y="16926"/>
                  </a:lnTo>
                  <a:lnTo>
                    <a:pt x="15252" y="17040"/>
                  </a:lnTo>
                  <a:lnTo>
                    <a:pt x="15290" y="17040"/>
                  </a:lnTo>
                  <a:lnTo>
                    <a:pt x="15415" y="17087"/>
                  </a:lnTo>
                  <a:lnTo>
                    <a:pt x="15454" y="17148"/>
                  </a:lnTo>
                  <a:lnTo>
                    <a:pt x="15497" y="17148"/>
                  </a:lnTo>
                  <a:lnTo>
                    <a:pt x="15536" y="17262"/>
                  </a:lnTo>
                  <a:lnTo>
                    <a:pt x="15497" y="17315"/>
                  </a:lnTo>
                  <a:lnTo>
                    <a:pt x="15497" y="17651"/>
                  </a:lnTo>
                  <a:lnTo>
                    <a:pt x="15661" y="17490"/>
                  </a:lnTo>
                  <a:lnTo>
                    <a:pt x="15777" y="17490"/>
                  </a:lnTo>
                  <a:lnTo>
                    <a:pt x="15777" y="17262"/>
                  </a:lnTo>
                  <a:lnTo>
                    <a:pt x="15858" y="17376"/>
                  </a:lnTo>
                  <a:lnTo>
                    <a:pt x="15907" y="17201"/>
                  </a:lnTo>
                  <a:lnTo>
                    <a:pt x="15940" y="17148"/>
                  </a:lnTo>
                  <a:lnTo>
                    <a:pt x="16152" y="17040"/>
                  </a:lnTo>
                  <a:lnTo>
                    <a:pt x="16186" y="16926"/>
                  </a:lnTo>
                  <a:lnTo>
                    <a:pt x="16268" y="16926"/>
                  </a:lnTo>
                  <a:lnTo>
                    <a:pt x="16393" y="16812"/>
                  </a:lnTo>
                  <a:lnTo>
                    <a:pt x="16475" y="16631"/>
                  </a:lnTo>
                  <a:lnTo>
                    <a:pt x="16431" y="16584"/>
                  </a:lnTo>
                  <a:lnTo>
                    <a:pt x="16475" y="16470"/>
                  </a:lnTo>
                  <a:lnTo>
                    <a:pt x="16431" y="16403"/>
                  </a:lnTo>
                  <a:lnTo>
                    <a:pt x="16431" y="16356"/>
                  </a:lnTo>
                  <a:lnTo>
                    <a:pt x="16475" y="16289"/>
                  </a:lnTo>
                  <a:lnTo>
                    <a:pt x="16431" y="16242"/>
                  </a:lnTo>
                  <a:lnTo>
                    <a:pt x="16431" y="16128"/>
                  </a:lnTo>
                  <a:lnTo>
                    <a:pt x="16316" y="15671"/>
                  </a:lnTo>
                  <a:lnTo>
                    <a:pt x="16316" y="15497"/>
                  </a:lnTo>
                  <a:lnTo>
                    <a:pt x="16268" y="15497"/>
                  </a:lnTo>
                  <a:lnTo>
                    <a:pt x="16186" y="15336"/>
                  </a:lnTo>
                  <a:lnTo>
                    <a:pt x="16104" y="15221"/>
                  </a:lnTo>
                  <a:lnTo>
                    <a:pt x="16070" y="15154"/>
                  </a:lnTo>
                  <a:lnTo>
                    <a:pt x="15988" y="15107"/>
                  </a:lnTo>
                  <a:lnTo>
                    <a:pt x="15777" y="14812"/>
                  </a:lnTo>
                  <a:lnTo>
                    <a:pt x="15695" y="14584"/>
                  </a:lnTo>
                  <a:lnTo>
                    <a:pt x="15536" y="14309"/>
                  </a:lnTo>
                  <a:lnTo>
                    <a:pt x="15579" y="14020"/>
                  </a:lnTo>
                  <a:lnTo>
                    <a:pt x="15661" y="13973"/>
                  </a:lnTo>
                  <a:lnTo>
                    <a:pt x="15695" y="13906"/>
                  </a:lnTo>
                  <a:lnTo>
                    <a:pt x="15695" y="13745"/>
                  </a:lnTo>
                  <a:lnTo>
                    <a:pt x="15777" y="13631"/>
                  </a:lnTo>
                  <a:lnTo>
                    <a:pt x="15858" y="13631"/>
                  </a:lnTo>
                  <a:lnTo>
                    <a:pt x="15858" y="13517"/>
                  </a:lnTo>
                  <a:lnTo>
                    <a:pt x="15940" y="13517"/>
                  </a:lnTo>
                  <a:lnTo>
                    <a:pt x="15988" y="13450"/>
                  </a:lnTo>
                  <a:lnTo>
                    <a:pt x="16070" y="13450"/>
                  </a:lnTo>
                  <a:lnTo>
                    <a:pt x="16070" y="13336"/>
                  </a:lnTo>
                  <a:lnTo>
                    <a:pt x="16104" y="13336"/>
                  </a:lnTo>
                  <a:lnTo>
                    <a:pt x="16186" y="13403"/>
                  </a:lnTo>
                  <a:lnTo>
                    <a:pt x="16268" y="13450"/>
                  </a:lnTo>
                  <a:lnTo>
                    <a:pt x="16316" y="13336"/>
                  </a:lnTo>
                  <a:lnTo>
                    <a:pt x="16431" y="13450"/>
                  </a:lnTo>
                  <a:lnTo>
                    <a:pt x="16350" y="13517"/>
                  </a:lnTo>
                  <a:lnTo>
                    <a:pt x="16393" y="13631"/>
                  </a:lnTo>
                  <a:lnTo>
                    <a:pt x="16431" y="13859"/>
                  </a:lnTo>
                  <a:lnTo>
                    <a:pt x="16557" y="13792"/>
                  </a:lnTo>
                  <a:lnTo>
                    <a:pt x="16475" y="13678"/>
                  </a:lnTo>
                  <a:lnTo>
                    <a:pt x="16513" y="13517"/>
                  </a:lnTo>
                  <a:lnTo>
                    <a:pt x="16513" y="13564"/>
                  </a:lnTo>
                  <a:lnTo>
                    <a:pt x="16639" y="13517"/>
                  </a:lnTo>
                  <a:lnTo>
                    <a:pt x="16754" y="13450"/>
                  </a:lnTo>
                  <a:lnTo>
                    <a:pt x="16836" y="13403"/>
                  </a:lnTo>
                  <a:lnTo>
                    <a:pt x="16918" y="13336"/>
                  </a:lnTo>
                  <a:lnTo>
                    <a:pt x="16918" y="13289"/>
                  </a:lnTo>
                  <a:lnTo>
                    <a:pt x="16966" y="13336"/>
                  </a:lnTo>
                  <a:lnTo>
                    <a:pt x="17173" y="13221"/>
                  </a:lnTo>
                  <a:lnTo>
                    <a:pt x="17130" y="12946"/>
                  </a:lnTo>
                  <a:lnTo>
                    <a:pt x="17255" y="13107"/>
                  </a:lnTo>
                  <a:lnTo>
                    <a:pt x="17375" y="13000"/>
                  </a:lnTo>
                  <a:lnTo>
                    <a:pt x="17419" y="13060"/>
                  </a:lnTo>
                  <a:lnTo>
                    <a:pt x="17452" y="13000"/>
                  </a:lnTo>
                  <a:lnTo>
                    <a:pt x="17534" y="13060"/>
                  </a:lnTo>
                  <a:lnTo>
                    <a:pt x="17582" y="13000"/>
                  </a:lnTo>
                  <a:lnTo>
                    <a:pt x="17746" y="12946"/>
                  </a:lnTo>
                  <a:lnTo>
                    <a:pt x="17828" y="12658"/>
                  </a:lnTo>
                  <a:lnTo>
                    <a:pt x="17862" y="12658"/>
                  </a:lnTo>
                  <a:lnTo>
                    <a:pt x="17944" y="12611"/>
                  </a:lnTo>
                  <a:lnTo>
                    <a:pt x="18074" y="12430"/>
                  </a:lnTo>
                  <a:lnTo>
                    <a:pt x="18026" y="12383"/>
                  </a:lnTo>
                  <a:lnTo>
                    <a:pt x="18156" y="12315"/>
                  </a:lnTo>
                  <a:lnTo>
                    <a:pt x="18233" y="12201"/>
                  </a:lnTo>
                  <a:lnTo>
                    <a:pt x="18314" y="12040"/>
                  </a:lnTo>
                  <a:lnTo>
                    <a:pt x="18314" y="11926"/>
                  </a:lnTo>
                  <a:lnTo>
                    <a:pt x="18314" y="11765"/>
                  </a:lnTo>
                  <a:lnTo>
                    <a:pt x="18353" y="11651"/>
                  </a:lnTo>
                  <a:lnTo>
                    <a:pt x="18314" y="11584"/>
                  </a:lnTo>
                  <a:lnTo>
                    <a:pt x="18314" y="11537"/>
                  </a:lnTo>
                  <a:lnTo>
                    <a:pt x="18396" y="11537"/>
                  </a:lnTo>
                  <a:lnTo>
                    <a:pt x="18478" y="11242"/>
                  </a:lnTo>
                  <a:lnTo>
                    <a:pt x="18560" y="10966"/>
                  </a:lnTo>
                  <a:lnTo>
                    <a:pt x="18594" y="10906"/>
                  </a:lnTo>
                  <a:lnTo>
                    <a:pt x="18594" y="10966"/>
                  </a:lnTo>
                  <a:lnTo>
                    <a:pt x="18676" y="10906"/>
                  </a:lnTo>
                  <a:lnTo>
                    <a:pt x="18594" y="10852"/>
                  </a:lnTo>
                  <a:lnTo>
                    <a:pt x="18594" y="10792"/>
                  </a:lnTo>
                  <a:lnTo>
                    <a:pt x="18642" y="10792"/>
                  </a:lnTo>
                  <a:lnTo>
                    <a:pt x="18642" y="10678"/>
                  </a:lnTo>
                  <a:lnTo>
                    <a:pt x="18594" y="10631"/>
                  </a:lnTo>
                  <a:lnTo>
                    <a:pt x="18676" y="10631"/>
                  </a:lnTo>
                  <a:lnTo>
                    <a:pt x="18676" y="10517"/>
                  </a:lnTo>
                  <a:lnTo>
                    <a:pt x="18594" y="10517"/>
                  </a:lnTo>
                  <a:lnTo>
                    <a:pt x="18676" y="10403"/>
                  </a:lnTo>
                  <a:lnTo>
                    <a:pt x="18642" y="10336"/>
                  </a:lnTo>
                  <a:lnTo>
                    <a:pt x="18517" y="10221"/>
                  </a:lnTo>
                  <a:lnTo>
                    <a:pt x="18353" y="10336"/>
                  </a:lnTo>
                  <a:lnTo>
                    <a:pt x="18353" y="10221"/>
                  </a:lnTo>
                  <a:lnTo>
                    <a:pt x="18271" y="10289"/>
                  </a:lnTo>
                  <a:lnTo>
                    <a:pt x="18314" y="10174"/>
                  </a:lnTo>
                  <a:lnTo>
                    <a:pt x="18435" y="10174"/>
                  </a:lnTo>
                  <a:lnTo>
                    <a:pt x="18478" y="10060"/>
                  </a:lnTo>
                  <a:lnTo>
                    <a:pt x="18594" y="9993"/>
                  </a:lnTo>
                  <a:lnTo>
                    <a:pt x="18435" y="9765"/>
                  </a:lnTo>
                  <a:lnTo>
                    <a:pt x="18314" y="9604"/>
                  </a:lnTo>
                  <a:lnTo>
                    <a:pt x="18233" y="9604"/>
                  </a:lnTo>
                  <a:lnTo>
                    <a:pt x="18271" y="9544"/>
                  </a:lnTo>
                  <a:lnTo>
                    <a:pt x="18353" y="9604"/>
                  </a:lnTo>
                  <a:lnTo>
                    <a:pt x="18560" y="9658"/>
                  </a:lnTo>
                  <a:lnTo>
                    <a:pt x="18478" y="9544"/>
                  </a:lnTo>
                  <a:lnTo>
                    <a:pt x="18353" y="9376"/>
                  </a:lnTo>
                  <a:lnTo>
                    <a:pt x="18314" y="9201"/>
                  </a:lnTo>
                  <a:lnTo>
                    <a:pt x="18233" y="9154"/>
                  </a:lnTo>
                  <a:lnTo>
                    <a:pt x="18074" y="8698"/>
                  </a:lnTo>
                  <a:lnTo>
                    <a:pt x="17828" y="8517"/>
                  </a:lnTo>
                  <a:lnTo>
                    <a:pt x="17828" y="8356"/>
                  </a:lnTo>
                  <a:lnTo>
                    <a:pt x="17944" y="8067"/>
                  </a:lnTo>
                  <a:lnTo>
                    <a:pt x="18107" y="7785"/>
                  </a:lnTo>
                  <a:lnTo>
                    <a:pt x="18074" y="7725"/>
                  </a:lnTo>
                  <a:lnTo>
                    <a:pt x="18271" y="7564"/>
                  </a:lnTo>
                  <a:lnTo>
                    <a:pt x="18396" y="7611"/>
                  </a:lnTo>
                  <a:lnTo>
                    <a:pt x="18396" y="7383"/>
                  </a:lnTo>
                  <a:lnTo>
                    <a:pt x="18271" y="7383"/>
                  </a:lnTo>
                  <a:lnTo>
                    <a:pt x="18156" y="7383"/>
                  </a:lnTo>
                  <a:lnTo>
                    <a:pt x="17992" y="7268"/>
                  </a:lnTo>
                  <a:lnTo>
                    <a:pt x="17910" y="7383"/>
                  </a:lnTo>
                  <a:lnTo>
                    <a:pt x="17780" y="7564"/>
                  </a:lnTo>
                  <a:lnTo>
                    <a:pt x="17698" y="7611"/>
                  </a:lnTo>
                  <a:lnTo>
                    <a:pt x="17616" y="7497"/>
                  </a:lnTo>
                  <a:lnTo>
                    <a:pt x="17582" y="7336"/>
                  </a:lnTo>
                  <a:lnTo>
                    <a:pt x="17452" y="7221"/>
                  </a:lnTo>
                  <a:lnTo>
                    <a:pt x="17375" y="7268"/>
                  </a:lnTo>
                  <a:lnTo>
                    <a:pt x="17294" y="7040"/>
                  </a:lnTo>
                  <a:lnTo>
                    <a:pt x="17255" y="6765"/>
                  </a:lnTo>
                  <a:lnTo>
                    <a:pt x="17419" y="6765"/>
                  </a:lnTo>
                  <a:lnTo>
                    <a:pt x="17501" y="6705"/>
                  </a:lnTo>
                  <a:lnTo>
                    <a:pt x="17534" y="6537"/>
                  </a:lnTo>
                  <a:lnTo>
                    <a:pt x="17664" y="6362"/>
                  </a:lnTo>
                  <a:lnTo>
                    <a:pt x="17780" y="6020"/>
                  </a:lnTo>
                  <a:lnTo>
                    <a:pt x="17944" y="5906"/>
                  </a:lnTo>
                  <a:lnTo>
                    <a:pt x="18107" y="6087"/>
                  </a:lnTo>
                  <a:lnTo>
                    <a:pt x="17992" y="6423"/>
                  </a:lnTo>
                  <a:lnTo>
                    <a:pt x="18026" y="6537"/>
                  </a:lnTo>
                  <a:lnTo>
                    <a:pt x="18107" y="6591"/>
                  </a:lnTo>
                  <a:lnTo>
                    <a:pt x="18074" y="6651"/>
                  </a:lnTo>
                  <a:lnTo>
                    <a:pt x="18074" y="6705"/>
                  </a:lnTo>
                  <a:lnTo>
                    <a:pt x="17992" y="6812"/>
                  </a:lnTo>
                  <a:lnTo>
                    <a:pt x="18026" y="6879"/>
                  </a:lnTo>
                  <a:lnTo>
                    <a:pt x="18156" y="6705"/>
                  </a:lnTo>
                  <a:lnTo>
                    <a:pt x="18271" y="6537"/>
                  </a:lnTo>
                  <a:lnTo>
                    <a:pt x="18396" y="6423"/>
                  </a:lnTo>
                  <a:lnTo>
                    <a:pt x="18560" y="6362"/>
                  </a:lnTo>
                  <a:lnTo>
                    <a:pt x="18642" y="6423"/>
                  </a:lnTo>
                  <a:lnTo>
                    <a:pt x="18676" y="6423"/>
                  </a:lnTo>
                  <a:lnTo>
                    <a:pt x="18676" y="6362"/>
                  </a:lnTo>
                  <a:lnTo>
                    <a:pt x="18806" y="6423"/>
                  </a:lnTo>
                  <a:lnTo>
                    <a:pt x="18839" y="6423"/>
                  </a:lnTo>
                  <a:lnTo>
                    <a:pt x="18888" y="6477"/>
                  </a:lnTo>
                  <a:lnTo>
                    <a:pt x="18839" y="6591"/>
                  </a:lnTo>
                  <a:lnTo>
                    <a:pt x="18839" y="6765"/>
                  </a:lnTo>
                  <a:lnTo>
                    <a:pt x="18921" y="6812"/>
                  </a:lnTo>
                  <a:lnTo>
                    <a:pt x="18888" y="6812"/>
                  </a:lnTo>
                  <a:lnTo>
                    <a:pt x="18839" y="6879"/>
                  </a:lnTo>
                  <a:lnTo>
                    <a:pt x="18806" y="7040"/>
                  </a:lnTo>
                  <a:lnTo>
                    <a:pt x="18921" y="7040"/>
                  </a:lnTo>
                  <a:lnTo>
                    <a:pt x="18888" y="7154"/>
                  </a:lnTo>
                  <a:lnTo>
                    <a:pt x="18969" y="7154"/>
                  </a:lnTo>
                  <a:lnTo>
                    <a:pt x="19013" y="7221"/>
                  </a:lnTo>
                  <a:lnTo>
                    <a:pt x="19013" y="7107"/>
                  </a:lnTo>
                  <a:lnTo>
                    <a:pt x="19051" y="7107"/>
                  </a:lnTo>
                  <a:lnTo>
                    <a:pt x="19133" y="7221"/>
                  </a:lnTo>
                  <a:lnTo>
                    <a:pt x="19258" y="7154"/>
                  </a:lnTo>
                  <a:lnTo>
                    <a:pt x="19258" y="7221"/>
                  </a:lnTo>
                  <a:lnTo>
                    <a:pt x="19176" y="7221"/>
                  </a:lnTo>
                  <a:lnTo>
                    <a:pt x="19215" y="7268"/>
                  </a:lnTo>
                  <a:lnTo>
                    <a:pt x="19258" y="7383"/>
                  </a:lnTo>
                  <a:lnTo>
                    <a:pt x="19297" y="7450"/>
                  </a:lnTo>
                  <a:lnTo>
                    <a:pt x="19340" y="7564"/>
                  </a:lnTo>
                  <a:lnTo>
                    <a:pt x="19215" y="7497"/>
                  </a:lnTo>
                  <a:lnTo>
                    <a:pt x="19215" y="7564"/>
                  </a:lnTo>
                  <a:lnTo>
                    <a:pt x="19258" y="7611"/>
                  </a:lnTo>
                  <a:lnTo>
                    <a:pt x="19340" y="7839"/>
                  </a:lnTo>
                  <a:lnTo>
                    <a:pt x="19374" y="7899"/>
                  </a:lnTo>
                  <a:lnTo>
                    <a:pt x="19374" y="7953"/>
                  </a:lnTo>
                  <a:lnTo>
                    <a:pt x="19340" y="8013"/>
                  </a:lnTo>
                  <a:lnTo>
                    <a:pt x="19340" y="8067"/>
                  </a:lnTo>
                  <a:lnTo>
                    <a:pt x="19374" y="8128"/>
                  </a:lnTo>
                  <a:lnTo>
                    <a:pt x="19340" y="8181"/>
                  </a:lnTo>
                  <a:lnTo>
                    <a:pt x="19374" y="8403"/>
                  </a:lnTo>
                  <a:lnTo>
                    <a:pt x="19422" y="8356"/>
                  </a:lnTo>
                  <a:lnTo>
                    <a:pt x="19422" y="8584"/>
                  </a:lnTo>
                  <a:lnTo>
                    <a:pt x="19504" y="8517"/>
                  </a:lnTo>
                  <a:lnTo>
                    <a:pt x="19538" y="8470"/>
                  </a:lnTo>
                  <a:lnTo>
                    <a:pt x="19586" y="8517"/>
                  </a:lnTo>
                  <a:lnTo>
                    <a:pt x="19620" y="8470"/>
                  </a:lnTo>
                  <a:lnTo>
                    <a:pt x="19586" y="8403"/>
                  </a:lnTo>
                  <a:lnTo>
                    <a:pt x="19620" y="8356"/>
                  </a:lnTo>
                  <a:lnTo>
                    <a:pt x="19668" y="8403"/>
                  </a:lnTo>
                  <a:lnTo>
                    <a:pt x="19668" y="8356"/>
                  </a:lnTo>
                  <a:lnTo>
                    <a:pt x="19701" y="8242"/>
                  </a:lnTo>
                  <a:lnTo>
                    <a:pt x="19701" y="8289"/>
                  </a:lnTo>
                  <a:lnTo>
                    <a:pt x="19783" y="8356"/>
                  </a:lnTo>
                  <a:lnTo>
                    <a:pt x="19783" y="8242"/>
                  </a:lnTo>
                  <a:lnTo>
                    <a:pt x="19831" y="8242"/>
                  </a:lnTo>
                  <a:lnTo>
                    <a:pt x="19913" y="8242"/>
                  </a:lnTo>
                  <a:lnTo>
                    <a:pt x="19947" y="8067"/>
                  </a:lnTo>
                  <a:lnTo>
                    <a:pt x="19947" y="7899"/>
                  </a:lnTo>
                  <a:lnTo>
                    <a:pt x="19913" y="7839"/>
                  </a:lnTo>
                  <a:lnTo>
                    <a:pt x="19913" y="7564"/>
                  </a:lnTo>
                  <a:lnTo>
                    <a:pt x="19750" y="7221"/>
                  </a:lnTo>
                  <a:lnTo>
                    <a:pt x="19538" y="6765"/>
                  </a:lnTo>
                  <a:lnTo>
                    <a:pt x="19504" y="6765"/>
                  </a:lnTo>
                  <a:lnTo>
                    <a:pt x="19340" y="6591"/>
                  </a:lnTo>
                  <a:lnTo>
                    <a:pt x="19258" y="6477"/>
                  </a:lnTo>
                  <a:lnTo>
                    <a:pt x="19297" y="6477"/>
                  </a:lnTo>
                  <a:lnTo>
                    <a:pt x="19297" y="6362"/>
                  </a:lnTo>
                  <a:lnTo>
                    <a:pt x="19340" y="6201"/>
                  </a:lnTo>
                  <a:lnTo>
                    <a:pt x="19456" y="6134"/>
                  </a:lnTo>
                  <a:lnTo>
                    <a:pt x="19456" y="6087"/>
                  </a:lnTo>
                  <a:lnTo>
                    <a:pt x="19538" y="5973"/>
                  </a:lnTo>
                  <a:lnTo>
                    <a:pt x="19586" y="5906"/>
                  </a:lnTo>
                  <a:lnTo>
                    <a:pt x="19668" y="5792"/>
                  </a:lnTo>
                  <a:lnTo>
                    <a:pt x="19620" y="5564"/>
                  </a:lnTo>
                  <a:lnTo>
                    <a:pt x="19586" y="5564"/>
                  </a:lnTo>
                  <a:lnTo>
                    <a:pt x="19620" y="5336"/>
                  </a:lnTo>
                  <a:lnTo>
                    <a:pt x="19668" y="5174"/>
                  </a:lnTo>
                  <a:lnTo>
                    <a:pt x="19701" y="5114"/>
                  </a:lnTo>
                  <a:lnTo>
                    <a:pt x="19701" y="5060"/>
                  </a:lnTo>
                  <a:lnTo>
                    <a:pt x="19701" y="4946"/>
                  </a:lnTo>
                  <a:lnTo>
                    <a:pt x="19750" y="4611"/>
                  </a:lnTo>
                  <a:lnTo>
                    <a:pt x="19586" y="3926"/>
                  </a:lnTo>
                  <a:lnTo>
                    <a:pt x="19701" y="3698"/>
                  </a:lnTo>
                  <a:lnTo>
                    <a:pt x="19947" y="3812"/>
                  </a:lnTo>
                  <a:lnTo>
                    <a:pt x="19947" y="2839"/>
                  </a:lnTo>
                  <a:lnTo>
                    <a:pt x="19995" y="2725"/>
                  </a:lnTo>
                  <a:lnTo>
                    <a:pt x="19995" y="2450"/>
                  </a:lnTo>
                  <a:lnTo>
                    <a:pt x="19995" y="2161"/>
                  </a:lnTo>
                  <a:lnTo>
                    <a:pt x="19831" y="2268"/>
                  </a:lnTo>
                  <a:lnTo>
                    <a:pt x="19620" y="2383"/>
                  </a:lnTo>
                  <a:lnTo>
                    <a:pt x="19538" y="2564"/>
                  </a:lnTo>
                  <a:lnTo>
                    <a:pt x="19340" y="2611"/>
                  </a:lnTo>
                  <a:lnTo>
                    <a:pt x="19258" y="2611"/>
                  </a:lnTo>
                  <a:lnTo>
                    <a:pt x="19051" y="2047"/>
                  </a:lnTo>
                  <a:lnTo>
                    <a:pt x="18724" y="1819"/>
                  </a:lnTo>
                  <a:lnTo>
                    <a:pt x="18594" y="1819"/>
                  </a:lnTo>
                  <a:lnTo>
                    <a:pt x="18396" y="1819"/>
                  </a:lnTo>
                  <a:lnTo>
                    <a:pt x="18314" y="1705"/>
                  </a:lnTo>
                  <a:lnTo>
                    <a:pt x="18233" y="1544"/>
                  </a:lnTo>
                  <a:lnTo>
                    <a:pt x="18107" y="1201"/>
                  </a:lnTo>
                  <a:lnTo>
                    <a:pt x="17944" y="973"/>
                  </a:lnTo>
                  <a:lnTo>
                    <a:pt x="17582" y="228"/>
                  </a:lnTo>
                  <a:lnTo>
                    <a:pt x="17501" y="181"/>
                  </a:lnTo>
                  <a:lnTo>
                    <a:pt x="17375" y="114"/>
                  </a:lnTo>
                  <a:lnTo>
                    <a:pt x="17130" y="67"/>
                  </a:lnTo>
                  <a:lnTo>
                    <a:pt x="17014" y="0"/>
                  </a:lnTo>
                  <a:lnTo>
                    <a:pt x="16884" y="67"/>
                  </a:lnTo>
                  <a:lnTo>
                    <a:pt x="16513" y="295"/>
                  </a:lnTo>
                  <a:lnTo>
                    <a:pt x="16431" y="570"/>
                  </a:lnTo>
                  <a:lnTo>
                    <a:pt x="16513" y="570"/>
                  </a:lnTo>
                  <a:lnTo>
                    <a:pt x="16595" y="685"/>
                  </a:lnTo>
                  <a:lnTo>
                    <a:pt x="16639" y="792"/>
                  </a:lnTo>
                  <a:lnTo>
                    <a:pt x="16557" y="1362"/>
                  </a:lnTo>
                  <a:lnTo>
                    <a:pt x="16513" y="1705"/>
                  </a:lnTo>
                  <a:lnTo>
                    <a:pt x="16595" y="1879"/>
                  </a:lnTo>
                  <a:lnTo>
                    <a:pt x="16393" y="2161"/>
                  </a:lnTo>
                  <a:lnTo>
                    <a:pt x="16234" y="2107"/>
                  </a:lnTo>
                  <a:lnTo>
                    <a:pt x="16152" y="2107"/>
                  </a:lnTo>
                  <a:lnTo>
                    <a:pt x="15907" y="2107"/>
                  </a:lnTo>
                  <a:lnTo>
                    <a:pt x="15536" y="1933"/>
                  </a:lnTo>
                  <a:lnTo>
                    <a:pt x="15415" y="2336"/>
                  </a:lnTo>
                  <a:lnTo>
                    <a:pt x="14963" y="2564"/>
                  </a:lnTo>
                  <a:lnTo>
                    <a:pt x="14674" y="2564"/>
                  </a:lnTo>
                  <a:lnTo>
                    <a:pt x="14553" y="2564"/>
                  </a:lnTo>
                  <a:lnTo>
                    <a:pt x="14394" y="2450"/>
                  </a:lnTo>
                  <a:lnTo>
                    <a:pt x="14346" y="2336"/>
                  </a:lnTo>
                  <a:lnTo>
                    <a:pt x="13985" y="2161"/>
                  </a:lnTo>
                  <a:lnTo>
                    <a:pt x="13821" y="2107"/>
                  </a:lnTo>
                  <a:lnTo>
                    <a:pt x="13451" y="2268"/>
                  </a:lnTo>
                  <a:lnTo>
                    <a:pt x="13253" y="2268"/>
                  </a:lnTo>
                  <a:lnTo>
                    <a:pt x="12959" y="1819"/>
                  </a:lnTo>
                  <a:lnTo>
                    <a:pt x="12309" y="1591"/>
                  </a:lnTo>
                  <a:lnTo>
                    <a:pt x="12309" y="1705"/>
                  </a:lnTo>
                  <a:lnTo>
                    <a:pt x="12227" y="1879"/>
                  </a:lnTo>
                  <a:lnTo>
                    <a:pt x="12179" y="1933"/>
                  </a:lnTo>
                  <a:lnTo>
                    <a:pt x="12261" y="2221"/>
                  </a:lnTo>
                  <a:lnTo>
                    <a:pt x="12309" y="2383"/>
                  </a:lnTo>
                  <a:lnTo>
                    <a:pt x="12391" y="2564"/>
                  </a:lnTo>
                  <a:lnTo>
                    <a:pt x="12015" y="2611"/>
                  </a:lnTo>
                  <a:lnTo>
                    <a:pt x="11736" y="2611"/>
                  </a:lnTo>
                  <a:lnTo>
                    <a:pt x="11572" y="2564"/>
                  </a:lnTo>
                  <a:lnTo>
                    <a:pt x="11529" y="2383"/>
                  </a:lnTo>
                  <a:lnTo>
                    <a:pt x="11283" y="2450"/>
                  </a:lnTo>
                  <a:lnTo>
                    <a:pt x="11202" y="2336"/>
                  </a:lnTo>
                  <a:lnTo>
                    <a:pt x="10956" y="2383"/>
                  </a:lnTo>
                  <a:lnTo>
                    <a:pt x="10831" y="2497"/>
                  </a:lnTo>
                  <a:lnTo>
                    <a:pt x="10792" y="2564"/>
                  </a:lnTo>
                  <a:lnTo>
                    <a:pt x="10667" y="2725"/>
                  </a:lnTo>
                  <a:lnTo>
                    <a:pt x="10667" y="2839"/>
                  </a:lnTo>
                  <a:lnTo>
                    <a:pt x="10388" y="3020"/>
                  </a:lnTo>
                  <a:lnTo>
                    <a:pt x="10340" y="3134"/>
                  </a:lnTo>
                  <a:lnTo>
                    <a:pt x="10224" y="3181"/>
                  </a:lnTo>
                  <a:lnTo>
                    <a:pt x="9853" y="3067"/>
                  </a:lnTo>
                  <a:lnTo>
                    <a:pt x="9492" y="2839"/>
                  </a:lnTo>
                  <a:lnTo>
                    <a:pt x="8919" y="2725"/>
                  </a:lnTo>
                  <a:lnTo>
                    <a:pt x="8466" y="2107"/>
                  </a:lnTo>
                  <a:lnTo>
                    <a:pt x="7768" y="1477"/>
                  </a:lnTo>
                  <a:lnTo>
                    <a:pt x="7113" y="1591"/>
                  </a:lnTo>
                  <a:lnTo>
                    <a:pt x="6660" y="1087"/>
                  </a:lnTo>
                  <a:lnTo>
                    <a:pt x="6092" y="1315"/>
                  </a:lnTo>
                  <a:lnTo>
                    <a:pt x="5485" y="1248"/>
                  </a:lnTo>
                  <a:lnTo>
                    <a:pt x="4575" y="1477"/>
                  </a:lnTo>
                  <a:lnTo>
                    <a:pt x="4411" y="2611"/>
                  </a:lnTo>
                  <a:lnTo>
                    <a:pt x="4575" y="3134"/>
                  </a:lnTo>
                  <a:lnTo>
                    <a:pt x="3236" y="2906"/>
                  </a:lnTo>
                  <a:lnTo>
                    <a:pt x="2750" y="2725"/>
                  </a:lnTo>
                  <a:lnTo>
                    <a:pt x="2292" y="2839"/>
                  </a:lnTo>
                  <a:lnTo>
                    <a:pt x="2052" y="3859"/>
                  </a:lnTo>
                  <a:lnTo>
                    <a:pt x="2249" y="3859"/>
                  </a:lnTo>
                  <a:lnTo>
                    <a:pt x="2490" y="4832"/>
                  </a:lnTo>
                  <a:lnTo>
                    <a:pt x="2702" y="4832"/>
                  </a:lnTo>
                  <a:lnTo>
                    <a:pt x="2865" y="4725"/>
                  </a:lnTo>
                  <a:lnTo>
                    <a:pt x="2947" y="4611"/>
                  </a:lnTo>
                  <a:lnTo>
                    <a:pt x="3154" y="4544"/>
                  </a:lnTo>
                  <a:lnTo>
                    <a:pt x="3236" y="4658"/>
                  </a:lnTo>
                  <a:lnTo>
                    <a:pt x="3434" y="4611"/>
                  </a:lnTo>
                  <a:lnTo>
                    <a:pt x="3434" y="5114"/>
                  </a:lnTo>
                  <a:lnTo>
                    <a:pt x="3564" y="5221"/>
                  </a:lnTo>
                  <a:lnTo>
                    <a:pt x="3154" y="5289"/>
                  </a:lnTo>
                  <a:lnTo>
                    <a:pt x="3072" y="5403"/>
                  </a:lnTo>
                  <a:lnTo>
                    <a:pt x="3193" y="5564"/>
                  </a:lnTo>
                  <a:lnTo>
                    <a:pt x="3072" y="5564"/>
                  </a:lnTo>
                  <a:lnTo>
                    <a:pt x="2947" y="5564"/>
                  </a:lnTo>
                  <a:lnTo>
                    <a:pt x="3072" y="5678"/>
                  </a:lnTo>
                  <a:lnTo>
                    <a:pt x="3236" y="6134"/>
                  </a:lnTo>
                  <a:lnTo>
                    <a:pt x="3352" y="6134"/>
                  </a:lnTo>
                  <a:lnTo>
                    <a:pt x="3482" y="6201"/>
                  </a:lnTo>
                  <a:lnTo>
                    <a:pt x="3482" y="6309"/>
                  </a:lnTo>
                  <a:lnTo>
                    <a:pt x="3482" y="6591"/>
                  </a:lnTo>
                  <a:lnTo>
                    <a:pt x="3597" y="6812"/>
                  </a:lnTo>
                  <a:lnTo>
                    <a:pt x="3564" y="6591"/>
                  </a:lnTo>
                  <a:lnTo>
                    <a:pt x="3646" y="6423"/>
                  </a:lnTo>
                  <a:lnTo>
                    <a:pt x="3761" y="6477"/>
                  </a:lnTo>
                  <a:lnTo>
                    <a:pt x="3843" y="6705"/>
                  </a:lnTo>
                  <a:lnTo>
                    <a:pt x="3973" y="6812"/>
                  </a:lnTo>
                  <a:lnTo>
                    <a:pt x="3973" y="6926"/>
                  </a:lnTo>
                  <a:lnTo>
                    <a:pt x="3925" y="6993"/>
                  </a:lnTo>
                  <a:lnTo>
                    <a:pt x="3761" y="6926"/>
                  </a:lnTo>
                  <a:lnTo>
                    <a:pt x="3646" y="6926"/>
                  </a:lnTo>
                  <a:lnTo>
                    <a:pt x="3597" y="6926"/>
                  </a:lnTo>
                  <a:lnTo>
                    <a:pt x="3646" y="7336"/>
                  </a:lnTo>
                  <a:lnTo>
                    <a:pt x="3761" y="7268"/>
                  </a:lnTo>
                  <a:lnTo>
                    <a:pt x="3843" y="7383"/>
                  </a:lnTo>
                  <a:lnTo>
                    <a:pt x="3727" y="7383"/>
                  </a:lnTo>
                  <a:lnTo>
                    <a:pt x="3727" y="7497"/>
                  </a:lnTo>
                  <a:lnTo>
                    <a:pt x="3925" y="7678"/>
                  </a:lnTo>
                  <a:lnTo>
                    <a:pt x="3973" y="8242"/>
                  </a:lnTo>
                  <a:lnTo>
                    <a:pt x="4007" y="8403"/>
                  </a:lnTo>
                  <a:lnTo>
                    <a:pt x="3891" y="8470"/>
                  </a:lnTo>
                  <a:lnTo>
                    <a:pt x="3891" y="8403"/>
                  </a:lnTo>
                  <a:lnTo>
                    <a:pt x="3973" y="8356"/>
                  </a:lnTo>
                  <a:lnTo>
                    <a:pt x="3925" y="8356"/>
                  </a:lnTo>
                  <a:lnTo>
                    <a:pt x="3679" y="8470"/>
                  </a:lnTo>
                  <a:lnTo>
                    <a:pt x="3352" y="8403"/>
                  </a:lnTo>
                  <a:lnTo>
                    <a:pt x="3154" y="8242"/>
                  </a:lnTo>
                  <a:lnTo>
                    <a:pt x="2991" y="8181"/>
                  </a:lnTo>
                  <a:lnTo>
                    <a:pt x="2832" y="7899"/>
                  </a:lnTo>
                  <a:lnTo>
                    <a:pt x="2865" y="7839"/>
                  </a:lnTo>
                  <a:lnTo>
                    <a:pt x="2702" y="7725"/>
                  </a:lnTo>
                  <a:lnTo>
                    <a:pt x="2702" y="7450"/>
                  </a:lnTo>
                  <a:lnTo>
                    <a:pt x="2490" y="7611"/>
                  </a:lnTo>
                  <a:lnTo>
                    <a:pt x="2413" y="7725"/>
                  </a:lnTo>
                  <a:lnTo>
                    <a:pt x="2129" y="7678"/>
                  </a:lnTo>
                  <a:lnTo>
                    <a:pt x="2003" y="7497"/>
                  </a:lnTo>
                  <a:lnTo>
                    <a:pt x="1970" y="7383"/>
                  </a:lnTo>
                  <a:lnTo>
                    <a:pt x="1970" y="7497"/>
                  </a:lnTo>
                  <a:lnTo>
                    <a:pt x="1888" y="7497"/>
                  </a:lnTo>
                  <a:lnTo>
                    <a:pt x="1970" y="7785"/>
                  </a:lnTo>
                  <a:lnTo>
                    <a:pt x="2003" y="7953"/>
                  </a:lnTo>
                  <a:lnTo>
                    <a:pt x="2003" y="8013"/>
                  </a:lnTo>
                  <a:lnTo>
                    <a:pt x="2052" y="8181"/>
                  </a:lnTo>
                  <a:lnTo>
                    <a:pt x="2085" y="8356"/>
                  </a:lnTo>
                  <a:lnTo>
                    <a:pt x="2003" y="8356"/>
                  </a:lnTo>
                  <a:lnTo>
                    <a:pt x="1806" y="8289"/>
                  </a:lnTo>
                  <a:lnTo>
                    <a:pt x="1676" y="8242"/>
                  </a:lnTo>
                  <a:lnTo>
                    <a:pt x="1560" y="8356"/>
                  </a:lnTo>
                  <a:lnTo>
                    <a:pt x="1512" y="8289"/>
                  </a:lnTo>
                  <a:lnTo>
                    <a:pt x="1430" y="8356"/>
                  </a:lnTo>
                  <a:lnTo>
                    <a:pt x="1348" y="8356"/>
                  </a:lnTo>
                  <a:lnTo>
                    <a:pt x="1233" y="8356"/>
                  </a:lnTo>
                  <a:lnTo>
                    <a:pt x="1069" y="8517"/>
                  </a:lnTo>
                  <a:lnTo>
                    <a:pt x="910" y="8517"/>
                  </a:lnTo>
                  <a:lnTo>
                    <a:pt x="746" y="8470"/>
                  </a:lnTo>
                  <a:lnTo>
                    <a:pt x="616" y="8517"/>
                  </a:lnTo>
                  <a:lnTo>
                    <a:pt x="491" y="8517"/>
                  </a:lnTo>
                  <a:lnTo>
                    <a:pt x="453" y="8470"/>
                  </a:lnTo>
                  <a:lnTo>
                    <a:pt x="409" y="8470"/>
                  </a:lnTo>
                  <a:lnTo>
                    <a:pt x="409" y="8631"/>
                  </a:lnTo>
                  <a:lnTo>
                    <a:pt x="409" y="8698"/>
                  </a:lnTo>
                  <a:lnTo>
                    <a:pt x="371" y="8745"/>
                  </a:lnTo>
                  <a:lnTo>
                    <a:pt x="289" y="8812"/>
                  </a:lnTo>
                  <a:lnTo>
                    <a:pt x="246" y="8745"/>
                  </a:lnTo>
                  <a:lnTo>
                    <a:pt x="212" y="8926"/>
                  </a:lnTo>
                  <a:lnTo>
                    <a:pt x="246" y="9040"/>
                  </a:lnTo>
                  <a:lnTo>
                    <a:pt x="246" y="9154"/>
                  </a:lnTo>
                  <a:lnTo>
                    <a:pt x="246" y="9262"/>
                  </a:lnTo>
                  <a:lnTo>
                    <a:pt x="212" y="9376"/>
                  </a:lnTo>
                  <a:lnTo>
                    <a:pt x="164" y="9544"/>
                  </a:lnTo>
                  <a:lnTo>
                    <a:pt x="130" y="9658"/>
                  </a:lnTo>
                  <a:lnTo>
                    <a:pt x="130" y="9765"/>
                  </a:lnTo>
                  <a:lnTo>
                    <a:pt x="82" y="9993"/>
                  </a:lnTo>
                  <a:lnTo>
                    <a:pt x="48" y="10174"/>
                  </a:lnTo>
                  <a:lnTo>
                    <a:pt x="0" y="10221"/>
                  </a:lnTo>
                  <a:lnTo>
                    <a:pt x="48" y="10336"/>
                  </a:lnTo>
                  <a:lnTo>
                    <a:pt x="0" y="10450"/>
                  </a:lnTo>
                  <a:lnTo>
                    <a:pt x="82" y="10631"/>
                  </a:lnTo>
                  <a:lnTo>
                    <a:pt x="130" y="10792"/>
                  </a:lnTo>
                  <a:lnTo>
                    <a:pt x="130" y="11020"/>
                  </a:lnTo>
                  <a:lnTo>
                    <a:pt x="130" y="11195"/>
                  </a:lnTo>
                  <a:lnTo>
                    <a:pt x="82" y="11423"/>
                  </a:lnTo>
                  <a:lnTo>
                    <a:pt x="164" y="11423"/>
                  </a:lnTo>
                  <a:lnTo>
                    <a:pt x="246" y="11470"/>
                  </a:lnTo>
                  <a:lnTo>
                    <a:pt x="371" y="11765"/>
                  </a:lnTo>
                  <a:lnTo>
                    <a:pt x="535" y="12154"/>
                  </a:lnTo>
                  <a:lnTo>
                    <a:pt x="698" y="12430"/>
                  </a:lnTo>
                  <a:lnTo>
                    <a:pt x="650" y="12497"/>
                  </a:lnTo>
                  <a:lnTo>
                    <a:pt x="746" y="12658"/>
                  </a:lnTo>
                  <a:lnTo>
                    <a:pt x="910" y="12772"/>
                  </a:lnTo>
                  <a:lnTo>
                    <a:pt x="1108" y="13289"/>
                  </a:lnTo>
                  <a:lnTo>
                    <a:pt x="1108" y="13403"/>
                  </a:lnTo>
                  <a:lnTo>
                    <a:pt x="1108" y="13631"/>
                  </a:lnTo>
                  <a:lnTo>
                    <a:pt x="1233" y="13906"/>
                  </a:lnTo>
                  <a:lnTo>
                    <a:pt x="1397" y="13973"/>
                  </a:lnTo>
                  <a:lnTo>
                    <a:pt x="1512" y="14248"/>
                  </a:lnTo>
                  <a:lnTo>
                    <a:pt x="1724" y="14698"/>
                  </a:lnTo>
                  <a:lnTo>
                    <a:pt x="1840" y="14879"/>
                  </a:lnTo>
                  <a:lnTo>
                    <a:pt x="1970" y="15221"/>
                  </a:lnTo>
                  <a:lnTo>
                    <a:pt x="1970" y="15336"/>
                  </a:lnTo>
                  <a:lnTo>
                    <a:pt x="1970" y="15497"/>
                  </a:lnTo>
                  <a:lnTo>
                    <a:pt x="2052" y="15785"/>
                  </a:lnTo>
                  <a:lnTo>
                    <a:pt x="2085" y="16128"/>
                  </a:lnTo>
                  <a:lnTo>
                    <a:pt x="2129" y="16289"/>
                  </a:lnTo>
                  <a:lnTo>
                    <a:pt x="2210" y="16356"/>
                  </a:lnTo>
                  <a:lnTo>
                    <a:pt x="2374" y="16356"/>
                  </a:lnTo>
                  <a:lnTo>
                    <a:pt x="2490" y="16356"/>
                  </a:lnTo>
                  <a:lnTo>
                    <a:pt x="2490" y="16242"/>
                  </a:lnTo>
                  <a:lnTo>
                    <a:pt x="2620" y="16174"/>
                  </a:lnTo>
                  <a:lnTo>
                    <a:pt x="2909" y="16128"/>
                  </a:lnTo>
                  <a:lnTo>
                    <a:pt x="3111" y="15953"/>
                  </a:lnTo>
                  <a:lnTo>
                    <a:pt x="3154" y="15953"/>
                  </a:lnTo>
                  <a:lnTo>
                    <a:pt x="3270" y="15953"/>
                  </a:lnTo>
                  <a:lnTo>
                    <a:pt x="3352" y="15785"/>
                  </a:lnTo>
                  <a:lnTo>
                    <a:pt x="3482" y="15725"/>
                  </a:lnTo>
                  <a:lnTo>
                    <a:pt x="4007" y="15450"/>
                  </a:lnTo>
                  <a:lnTo>
                    <a:pt x="4007" y="15383"/>
                  </a:lnTo>
                  <a:lnTo>
                    <a:pt x="4050" y="15221"/>
                  </a:lnTo>
                  <a:lnTo>
                    <a:pt x="4214" y="15107"/>
                  </a:lnTo>
                  <a:lnTo>
                    <a:pt x="4329" y="15040"/>
                  </a:lnTo>
                  <a:lnTo>
                    <a:pt x="4541" y="14993"/>
                  </a:lnTo>
                  <a:lnTo>
                    <a:pt x="4623" y="14993"/>
                  </a:lnTo>
                  <a:lnTo>
                    <a:pt x="4657" y="14926"/>
                  </a:lnTo>
                  <a:lnTo>
                    <a:pt x="4657" y="14765"/>
                  </a:lnTo>
                  <a:lnTo>
                    <a:pt x="4869" y="14698"/>
                  </a:lnTo>
                  <a:lnTo>
                    <a:pt x="4912" y="14651"/>
                  </a:lnTo>
                  <a:lnTo>
                    <a:pt x="4912" y="14537"/>
                  </a:lnTo>
                  <a:lnTo>
                    <a:pt x="4994" y="14423"/>
                  </a:lnTo>
                  <a:lnTo>
                    <a:pt x="5191" y="14362"/>
                  </a:lnTo>
                  <a:lnTo>
                    <a:pt x="5158" y="14195"/>
                  </a:lnTo>
                  <a:lnTo>
                    <a:pt x="5191" y="14020"/>
                  </a:lnTo>
                  <a:lnTo>
                    <a:pt x="5240" y="13859"/>
                  </a:lnTo>
                  <a:lnTo>
                    <a:pt x="5273" y="13906"/>
                  </a:lnTo>
                  <a:lnTo>
                    <a:pt x="5321" y="13906"/>
                  </a:lnTo>
                  <a:lnTo>
                    <a:pt x="5485" y="13564"/>
                  </a:lnTo>
                  <a:lnTo>
                    <a:pt x="5567" y="13221"/>
                  </a:lnTo>
                  <a:lnTo>
                    <a:pt x="5485" y="13174"/>
                  </a:lnTo>
                  <a:lnTo>
                    <a:pt x="5321" y="12886"/>
                  </a:lnTo>
                  <a:lnTo>
                    <a:pt x="5191" y="12832"/>
                  </a:lnTo>
                  <a:lnTo>
                    <a:pt x="4912" y="12718"/>
                  </a:lnTo>
                  <a:lnTo>
                    <a:pt x="4753" y="12383"/>
                  </a:lnTo>
                  <a:lnTo>
                    <a:pt x="4753" y="12201"/>
                  </a:lnTo>
                  <a:lnTo>
                    <a:pt x="4753" y="12107"/>
                  </a:lnTo>
                  <a:lnTo>
                    <a:pt x="4705" y="12040"/>
                  </a:lnTo>
                  <a:lnTo>
                    <a:pt x="4657" y="12154"/>
                  </a:lnTo>
                  <a:lnTo>
                    <a:pt x="4541" y="12315"/>
                  </a:lnTo>
                  <a:lnTo>
                    <a:pt x="4411" y="12544"/>
                  </a:lnTo>
                  <a:lnTo>
                    <a:pt x="4329" y="12658"/>
                  </a:lnTo>
                  <a:lnTo>
                    <a:pt x="4214" y="12718"/>
                  </a:lnTo>
                  <a:lnTo>
                    <a:pt x="3973" y="12718"/>
                  </a:lnTo>
                  <a:lnTo>
                    <a:pt x="3925" y="12772"/>
                  </a:lnTo>
                  <a:lnTo>
                    <a:pt x="3809" y="12772"/>
                  </a:lnTo>
                  <a:lnTo>
                    <a:pt x="3761" y="12718"/>
                  </a:lnTo>
                  <a:lnTo>
                    <a:pt x="3727" y="12658"/>
                  </a:lnTo>
                  <a:lnTo>
                    <a:pt x="3727" y="12544"/>
                  </a:lnTo>
                  <a:lnTo>
                    <a:pt x="3727" y="12383"/>
                  </a:lnTo>
                  <a:lnTo>
                    <a:pt x="3727" y="12201"/>
                  </a:lnTo>
                  <a:lnTo>
                    <a:pt x="3646" y="12107"/>
                  </a:lnTo>
                  <a:lnTo>
                    <a:pt x="3597" y="12201"/>
                  </a:lnTo>
                  <a:lnTo>
                    <a:pt x="3564" y="12268"/>
                  </a:lnTo>
                  <a:lnTo>
                    <a:pt x="3597" y="12544"/>
                  </a:lnTo>
                  <a:lnTo>
                    <a:pt x="3516" y="12383"/>
                  </a:lnTo>
                  <a:lnTo>
                    <a:pt x="3434" y="12268"/>
                  </a:lnTo>
                  <a:lnTo>
                    <a:pt x="3400" y="12154"/>
                  </a:lnTo>
                  <a:lnTo>
                    <a:pt x="3352" y="12040"/>
                  </a:lnTo>
                  <a:lnTo>
                    <a:pt x="3400" y="12040"/>
                  </a:lnTo>
                  <a:lnTo>
                    <a:pt x="3400" y="11993"/>
                  </a:lnTo>
                  <a:lnTo>
                    <a:pt x="3352" y="11812"/>
                  </a:lnTo>
                  <a:lnTo>
                    <a:pt x="3270" y="11765"/>
                  </a:lnTo>
                  <a:lnTo>
                    <a:pt x="3193" y="11651"/>
                  </a:lnTo>
                  <a:lnTo>
                    <a:pt x="3193" y="11584"/>
                  </a:lnTo>
                  <a:lnTo>
                    <a:pt x="3111" y="11584"/>
                  </a:lnTo>
                  <a:lnTo>
                    <a:pt x="3111" y="11470"/>
                  </a:lnTo>
                  <a:lnTo>
                    <a:pt x="3029" y="11423"/>
                  </a:lnTo>
                  <a:lnTo>
                    <a:pt x="2991" y="11242"/>
                  </a:lnTo>
                  <a:lnTo>
                    <a:pt x="2909" y="11020"/>
                  </a:lnTo>
                  <a:lnTo>
                    <a:pt x="2865" y="10966"/>
                  </a:lnTo>
                  <a:lnTo>
                    <a:pt x="2947" y="10906"/>
                  </a:lnTo>
                  <a:lnTo>
                    <a:pt x="2947" y="10852"/>
                  </a:lnTo>
                  <a:lnTo>
                    <a:pt x="2909" y="10852"/>
                  </a:lnTo>
                  <a:lnTo>
                    <a:pt x="2865" y="10792"/>
                  </a:lnTo>
                  <a:lnTo>
                    <a:pt x="2947" y="10792"/>
                  </a:lnTo>
                  <a:lnTo>
                    <a:pt x="2991" y="10792"/>
                  </a:lnTo>
                  <a:lnTo>
                    <a:pt x="3072" y="10792"/>
                  </a:lnTo>
                  <a:lnTo>
                    <a:pt x="3072" y="10631"/>
                  </a:lnTo>
                  <a:lnTo>
                    <a:pt x="3111" y="10631"/>
                  </a:lnTo>
                  <a:lnTo>
                    <a:pt x="3111" y="10678"/>
                  </a:lnTo>
                  <a:lnTo>
                    <a:pt x="3236" y="10792"/>
                  </a:lnTo>
                  <a:lnTo>
                    <a:pt x="3318" y="10678"/>
                  </a:lnTo>
                  <a:lnTo>
                    <a:pt x="3352" y="10792"/>
                  </a:lnTo>
                  <a:lnTo>
                    <a:pt x="3434" y="11020"/>
                  </a:lnTo>
                  <a:lnTo>
                    <a:pt x="3516" y="11081"/>
                  </a:lnTo>
                  <a:lnTo>
                    <a:pt x="3564" y="11195"/>
                  </a:lnTo>
                  <a:lnTo>
                    <a:pt x="3679" y="11470"/>
                  </a:lnTo>
                  <a:lnTo>
                    <a:pt x="3843" y="11537"/>
                  </a:lnTo>
                  <a:lnTo>
                    <a:pt x="3925" y="11651"/>
                  </a:lnTo>
                  <a:lnTo>
                    <a:pt x="4050" y="11765"/>
                  </a:lnTo>
                  <a:lnTo>
                    <a:pt x="4214" y="11879"/>
                  </a:lnTo>
                  <a:lnTo>
                    <a:pt x="4378" y="11926"/>
                  </a:lnTo>
                  <a:lnTo>
                    <a:pt x="4459" y="11879"/>
                  </a:lnTo>
                  <a:lnTo>
                    <a:pt x="4541" y="11812"/>
                  </a:lnTo>
                  <a:lnTo>
                    <a:pt x="4623" y="11765"/>
                  </a:lnTo>
                  <a:lnTo>
                    <a:pt x="4753" y="11698"/>
                  </a:lnTo>
                  <a:lnTo>
                    <a:pt x="4869" y="11879"/>
                  </a:lnTo>
                  <a:lnTo>
                    <a:pt x="4951" y="12154"/>
                  </a:lnTo>
                  <a:lnTo>
                    <a:pt x="5191" y="12201"/>
                  </a:lnTo>
                  <a:lnTo>
                    <a:pt x="5403" y="12268"/>
                  </a:lnTo>
                  <a:lnTo>
                    <a:pt x="5601" y="12268"/>
                  </a:lnTo>
                  <a:lnTo>
                    <a:pt x="5813" y="12315"/>
                  </a:lnTo>
                  <a:lnTo>
                    <a:pt x="5928" y="12383"/>
                  </a:lnTo>
                  <a:lnTo>
                    <a:pt x="6053" y="12315"/>
                  </a:lnTo>
                  <a:lnTo>
                    <a:pt x="6217" y="12315"/>
                  </a:lnTo>
                  <a:lnTo>
                    <a:pt x="6381" y="12268"/>
                  </a:lnTo>
                  <a:lnTo>
                    <a:pt x="6463" y="12315"/>
                  </a:lnTo>
                  <a:lnTo>
                    <a:pt x="6545" y="12383"/>
                  </a:lnTo>
                  <a:lnTo>
                    <a:pt x="6545" y="12315"/>
                  </a:lnTo>
                  <a:lnTo>
                    <a:pt x="6790" y="12268"/>
                  </a:lnTo>
                  <a:lnTo>
                    <a:pt x="6872" y="12201"/>
                  </a:lnTo>
                  <a:lnTo>
                    <a:pt x="6954" y="12268"/>
                  </a:lnTo>
                  <a:lnTo>
                    <a:pt x="6997" y="12430"/>
                  </a:lnTo>
                  <a:lnTo>
                    <a:pt x="7079" y="12430"/>
                  </a:lnTo>
                  <a:lnTo>
                    <a:pt x="7113" y="12544"/>
                  </a:lnTo>
                  <a:lnTo>
                    <a:pt x="7161" y="12718"/>
                  </a:lnTo>
                  <a:lnTo>
                    <a:pt x="7359" y="12832"/>
                  </a:lnTo>
                  <a:lnTo>
                    <a:pt x="7407" y="12772"/>
                  </a:lnTo>
                  <a:lnTo>
                    <a:pt x="7440" y="12772"/>
                  </a:lnTo>
                  <a:lnTo>
                    <a:pt x="7407" y="12832"/>
                  </a:lnTo>
                  <a:lnTo>
                    <a:pt x="7440" y="13000"/>
                  </a:lnTo>
                  <a:lnTo>
                    <a:pt x="7652" y="13174"/>
                  </a:lnTo>
                  <a:lnTo>
                    <a:pt x="7811" y="13060"/>
                  </a:lnTo>
                  <a:lnTo>
                    <a:pt x="7811" y="13174"/>
                  </a:lnTo>
                  <a:lnTo>
                    <a:pt x="7604" y="13289"/>
                  </a:lnTo>
                  <a:lnTo>
                    <a:pt x="7522" y="13289"/>
                  </a:lnTo>
                  <a:lnTo>
                    <a:pt x="7811" y="13678"/>
                  </a:lnTo>
                  <a:lnTo>
                    <a:pt x="7975" y="13792"/>
                  </a:lnTo>
                  <a:lnTo>
                    <a:pt x="8221" y="13678"/>
                  </a:lnTo>
                  <a:lnTo>
                    <a:pt x="8254" y="13517"/>
                  </a:lnTo>
                  <a:lnTo>
                    <a:pt x="8172" y="13450"/>
                  </a:lnTo>
                  <a:lnTo>
                    <a:pt x="8254" y="13403"/>
                  </a:lnTo>
                  <a:lnTo>
                    <a:pt x="8254" y="13289"/>
                  </a:lnTo>
                  <a:lnTo>
                    <a:pt x="8384" y="13289"/>
                  </a:lnTo>
                  <a:lnTo>
                    <a:pt x="8384" y="13336"/>
                  </a:lnTo>
                  <a:lnTo>
                    <a:pt x="8302" y="13336"/>
                  </a:lnTo>
                  <a:lnTo>
                    <a:pt x="8336" y="13450"/>
                  </a:lnTo>
                  <a:lnTo>
                    <a:pt x="8384" y="13517"/>
                  </a:lnTo>
                  <a:lnTo>
                    <a:pt x="8336" y="13564"/>
                  </a:lnTo>
                  <a:lnTo>
                    <a:pt x="8336" y="13631"/>
                  </a:lnTo>
                  <a:lnTo>
                    <a:pt x="8384" y="13745"/>
                  </a:lnTo>
                  <a:lnTo>
                    <a:pt x="8384" y="13973"/>
                  </a:lnTo>
                  <a:lnTo>
                    <a:pt x="8418" y="14362"/>
                  </a:lnTo>
                  <a:lnTo>
                    <a:pt x="8466" y="14584"/>
                  </a:lnTo>
                  <a:lnTo>
                    <a:pt x="8664" y="15450"/>
                  </a:lnTo>
                  <a:lnTo>
                    <a:pt x="8794" y="15725"/>
                  </a:lnTo>
                  <a:lnTo>
                    <a:pt x="8871" y="16067"/>
                  </a:lnTo>
                  <a:lnTo>
                    <a:pt x="9034" y="16517"/>
                  </a:lnTo>
                  <a:lnTo>
                    <a:pt x="9164" y="16812"/>
                  </a:lnTo>
                  <a:lnTo>
                    <a:pt x="9328" y="17315"/>
                  </a:lnTo>
                  <a:lnTo>
                    <a:pt x="9280" y="17262"/>
                  </a:lnTo>
                  <a:lnTo>
                    <a:pt x="9574" y="17832"/>
                  </a:lnTo>
                  <a:lnTo>
                    <a:pt x="9689" y="17718"/>
                  </a:lnTo>
                  <a:lnTo>
                    <a:pt x="9689" y="17604"/>
                  </a:lnTo>
                  <a:lnTo>
                    <a:pt x="9771" y="17490"/>
                  </a:lnTo>
                  <a:lnTo>
                    <a:pt x="9930" y="17490"/>
                  </a:lnTo>
                  <a:lnTo>
                    <a:pt x="9978" y="17430"/>
                  </a:lnTo>
                  <a:lnTo>
                    <a:pt x="9853" y="17376"/>
                  </a:lnTo>
                  <a:lnTo>
                    <a:pt x="9930" y="17148"/>
                  </a:lnTo>
                  <a:lnTo>
                    <a:pt x="10060" y="17148"/>
                  </a:lnTo>
                  <a:lnTo>
                    <a:pt x="10012" y="16698"/>
                  </a:lnTo>
                  <a:lnTo>
                    <a:pt x="10060" y="16517"/>
                  </a:lnTo>
                  <a:lnTo>
                    <a:pt x="10142" y="16289"/>
                  </a:lnTo>
                  <a:lnTo>
                    <a:pt x="10060" y="16128"/>
                  </a:lnTo>
                  <a:lnTo>
                    <a:pt x="10094" y="16128"/>
                  </a:lnTo>
                  <a:lnTo>
                    <a:pt x="10094" y="15953"/>
                  </a:lnTo>
                  <a:lnTo>
                    <a:pt x="10094" y="15839"/>
                  </a:lnTo>
                  <a:lnTo>
                    <a:pt x="10060" y="15671"/>
                  </a:lnTo>
                  <a:lnTo>
                    <a:pt x="10094" y="15450"/>
                  </a:lnTo>
                  <a:lnTo>
                    <a:pt x="10176" y="15383"/>
                  </a:lnTo>
                  <a:lnTo>
                    <a:pt x="10224" y="15383"/>
                  </a:lnTo>
                  <a:lnTo>
                    <a:pt x="10306" y="15268"/>
                  </a:lnTo>
                  <a:lnTo>
                    <a:pt x="10388" y="15221"/>
                  </a:lnTo>
                  <a:lnTo>
                    <a:pt x="10551" y="15107"/>
                  </a:lnTo>
                  <a:lnTo>
                    <a:pt x="10503" y="15040"/>
                  </a:lnTo>
                  <a:lnTo>
                    <a:pt x="10585" y="14926"/>
                  </a:lnTo>
                  <a:lnTo>
                    <a:pt x="10749" y="14698"/>
                  </a:lnTo>
                  <a:lnTo>
                    <a:pt x="10922" y="14537"/>
                  </a:lnTo>
                  <a:lnTo>
                    <a:pt x="11120" y="14134"/>
                  </a:lnTo>
                  <a:lnTo>
                    <a:pt x="11086" y="14134"/>
                  </a:lnTo>
                  <a:lnTo>
                    <a:pt x="11168" y="14087"/>
                  </a:lnTo>
                  <a:lnTo>
                    <a:pt x="11168" y="14134"/>
                  </a:lnTo>
                  <a:lnTo>
                    <a:pt x="11332" y="14087"/>
                  </a:lnTo>
                  <a:lnTo>
                    <a:pt x="11365" y="13973"/>
                  </a:lnTo>
                  <a:lnTo>
                    <a:pt x="11413" y="13906"/>
                  </a:lnTo>
                  <a:lnTo>
                    <a:pt x="11447" y="13792"/>
                  </a:lnTo>
                  <a:lnTo>
                    <a:pt x="11413" y="13631"/>
                  </a:lnTo>
                  <a:lnTo>
                    <a:pt x="11413" y="13564"/>
                  </a:lnTo>
                  <a:lnTo>
                    <a:pt x="11490" y="13517"/>
                  </a:lnTo>
                  <a:lnTo>
                    <a:pt x="11654" y="13403"/>
                  </a:lnTo>
                  <a:lnTo>
                    <a:pt x="11654" y="13289"/>
                  </a:lnTo>
                  <a:lnTo>
                    <a:pt x="11693" y="13289"/>
                  </a:lnTo>
                  <a:lnTo>
                    <a:pt x="11693" y="13450"/>
                  </a:lnTo>
                  <a:lnTo>
                    <a:pt x="11736" y="13517"/>
                  </a:lnTo>
                  <a:lnTo>
                    <a:pt x="11818" y="13336"/>
                  </a:lnTo>
                  <a:lnTo>
                    <a:pt x="11818" y="13450"/>
                  </a:lnTo>
                  <a:lnTo>
                    <a:pt x="11934" y="13403"/>
                  </a:lnTo>
                  <a:lnTo>
                    <a:pt x="11982" y="13403"/>
                  </a:lnTo>
                  <a:lnTo>
                    <a:pt x="12064" y="13403"/>
                  </a:lnTo>
                  <a:lnTo>
                    <a:pt x="12015" y="13289"/>
                  </a:lnTo>
                  <a:lnTo>
                    <a:pt x="12064" y="13221"/>
                  </a:lnTo>
                  <a:lnTo>
                    <a:pt x="12064" y="13289"/>
                  </a:lnTo>
                  <a:lnTo>
                    <a:pt x="12145" y="13403"/>
                  </a:lnTo>
                  <a:lnTo>
                    <a:pt x="12179" y="13221"/>
                  </a:lnTo>
                  <a:lnTo>
                    <a:pt x="12145" y="13107"/>
                  </a:lnTo>
                  <a:lnTo>
                    <a:pt x="12179" y="13060"/>
                  </a:lnTo>
                  <a:lnTo>
                    <a:pt x="12145" y="12886"/>
                  </a:lnTo>
                  <a:lnTo>
                    <a:pt x="12064" y="12886"/>
                  </a:lnTo>
                  <a:lnTo>
                    <a:pt x="12064" y="12772"/>
                  </a:lnTo>
                  <a:lnTo>
                    <a:pt x="12179" y="12832"/>
                  </a:lnTo>
                  <a:lnTo>
                    <a:pt x="12227" y="13000"/>
                  </a:lnTo>
                  <a:lnTo>
                    <a:pt x="12343" y="13060"/>
                  </a:lnTo>
                  <a:lnTo>
                    <a:pt x="12473" y="13221"/>
                  </a:lnTo>
                  <a:lnTo>
                    <a:pt x="12507" y="13450"/>
                  </a:lnTo>
                  <a:lnTo>
                    <a:pt x="12555" y="13631"/>
                  </a:lnTo>
                  <a:lnTo>
                    <a:pt x="12670" y="13859"/>
                  </a:lnTo>
                  <a:lnTo>
                    <a:pt x="12714" y="13859"/>
                  </a:lnTo>
                  <a:lnTo>
                    <a:pt x="12796" y="13906"/>
                  </a:lnTo>
                  <a:lnTo>
                    <a:pt x="12834" y="13973"/>
                  </a:lnTo>
                  <a:lnTo>
                    <a:pt x="12877" y="14087"/>
                  </a:lnTo>
                  <a:lnTo>
                    <a:pt x="13007" y="14195"/>
                  </a:lnTo>
                  <a:lnTo>
                    <a:pt x="12959" y="14248"/>
                  </a:lnTo>
                  <a:lnTo>
                    <a:pt x="12877" y="14195"/>
                  </a:lnTo>
                  <a:lnTo>
                    <a:pt x="13007" y="14362"/>
                  </a:lnTo>
                  <a:lnTo>
                    <a:pt x="13007" y="14309"/>
                  </a:lnTo>
                  <a:lnTo>
                    <a:pt x="13123" y="14537"/>
                  </a:lnTo>
                  <a:lnTo>
                    <a:pt x="13171" y="14698"/>
                  </a:lnTo>
                  <a:lnTo>
                    <a:pt x="13123" y="14993"/>
                  </a:lnTo>
                  <a:lnTo>
                    <a:pt x="13123" y="15336"/>
                  </a:lnTo>
                  <a:lnTo>
                    <a:pt x="13205" y="15268"/>
                  </a:lnTo>
                  <a:lnTo>
                    <a:pt x="13205" y="15336"/>
                  </a:lnTo>
                  <a:lnTo>
                    <a:pt x="13287" y="15336"/>
                  </a:lnTo>
                  <a:lnTo>
                    <a:pt x="13335" y="15268"/>
                  </a:lnTo>
                  <a:lnTo>
                    <a:pt x="13287" y="15336"/>
                  </a:lnTo>
                  <a:lnTo>
                    <a:pt x="13369" y="15383"/>
                  </a:lnTo>
                  <a:lnTo>
                    <a:pt x="13412" y="15336"/>
                  </a:lnTo>
                  <a:lnTo>
                    <a:pt x="13576" y="15221"/>
                  </a:lnTo>
                  <a:lnTo>
                    <a:pt x="13658" y="15107"/>
                  </a:lnTo>
                  <a:lnTo>
                    <a:pt x="13658" y="14926"/>
                  </a:lnTo>
                  <a:lnTo>
                    <a:pt x="13691" y="14879"/>
                  </a:lnTo>
                  <a:lnTo>
                    <a:pt x="13739" y="14993"/>
                  </a:lnTo>
                  <a:lnTo>
                    <a:pt x="13773" y="15107"/>
                  </a:lnTo>
                  <a:lnTo>
                    <a:pt x="13855" y="15107"/>
                  </a:lnTo>
                  <a:lnTo>
                    <a:pt x="13855" y="15268"/>
                  </a:lnTo>
                  <a:lnTo>
                    <a:pt x="13903" y="15497"/>
                  </a:lnTo>
                  <a:lnTo>
                    <a:pt x="13937" y="15785"/>
                  </a:lnTo>
                  <a:lnTo>
                    <a:pt x="13985" y="16067"/>
                  </a:lnTo>
                  <a:lnTo>
                    <a:pt x="14019" y="16067"/>
                  </a:lnTo>
                  <a:lnTo>
                    <a:pt x="14019" y="15953"/>
                  </a:lnTo>
                  <a:lnTo>
                    <a:pt x="14149" y="16289"/>
                  </a:lnTo>
                  <a:lnTo>
                    <a:pt x="14149" y="16584"/>
                  </a:lnTo>
                  <a:lnTo>
                    <a:pt x="14101" y="16631"/>
                  </a:lnTo>
                  <a:lnTo>
                    <a:pt x="14149" y="16631"/>
                  </a:lnTo>
                  <a:lnTo>
                    <a:pt x="14149" y="16926"/>
                  </a:lnTo>
                  <a:lnTo>
                    <a:pt x="14101" y="17040"/>
                  </a:lnTo>
                  <a:lnTo>
                    <a:pt x="14149" y="17201"/>
                  </a:lnTo>
                  <a:lnTo>
                    <a:pt x="14149" y="17262"/>
                  </a:lnTo>
                  <a:lnTo>
                    <a:pt x="14101" y="17376"/>
                  </a:lnTo>
                  <a:lnTo>
                    <a:pt x="14067" y="17604"/>
                  </a:lnTo>
                  <a:lnTo>
                    <a:pt x="14101" y="17832"/>
                  </a:lnTo>
                  <a:lnTo>
                    <a:pt x="14149" y="17879"/>
                  </a:lnTo>
                  <a:lnTo>
                    <a:pt x="14149" y="17765"/>
                  </a:lnTo>
                  <a:lnTo>
                    <a:pt x="14183" y="17718"/>
                  </a:lnTo>
                  <a:lnTo>
                    <a:pt x="14231" y="17832"/>
                  </a:lnTo>
                  <a:lnTo>
                    <a:pt x="14346" y="18060"/>
                  </a:lnTo>
                  <a:lnTo>
                    <a:pt x="14428" y="18174"/>
                  </a:lnTo>
                  <a:lnTo>
                    <a:pt x="14510" y="18336"/>
                  </a:lnTo>
                  <a:lnTo>
                    <a:pt x="14553" y="18564"/>
                  </a:lnTo>
                  <a:lnTo>
                    <a:pt x="14592" y="18792"/>
                  </a:lnTo>
                  <a:lnTo>
                    <a:pt x="14635" y="18852"/>
                  </a:lnTo>
                  <a:lnTo>
                    <a:pt x="14635" y="19020"/>
                  </a:lnTo>
                  <a:lnTo>
                    <a:pt x="14635" y="19128"/>
                  </a:lnTo>
                  <a:lnTo>
                    <a:pt x="14756" y="19309"/>
                  </a:lnTo>
                  <a:lnTo>
                    <a:pt x="14799" y="19423"/>
                  </a:lnTo>
                  <a:lnTo>
                    <a:pt x="14963" y="19651"/>
                  </a:lnTo>
                  <a:lnTo>
                    <a:pt x="15126" y="19765"/>
                  </a:lnTo>
                  <a:lnTo>
                    <a:pt x="15252" y="1992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4643" y="2938"/>
              <a:ext cx="187" cy="206"/>
            </a:xfrm>
            <a:custGeom>
              <a:avLst/>
              <a:gdLst>
                <a:gd name="T0" fmla="*/ 11966 w 20000"/>
                <a:gd name="T1" fmla="*/ 3915 h 20000"/>
                <a:gd name="T2" fmla="*/ 13120 w 20000"/>
                <a:gd name="T3" fmla="*/ 2636 h 20000"/>
                <a:gd name="T4" fmla="*/ 14145 w 20000"/>
                <a:gd name="T5" fmla="*/ 1318 h 20000"/>
                <a:gd name="T6" fmla="*/ 15299 w 20000"/>
                <a:gd name="T7" fmla="*/ 271 h 20000"/>
                <a:gd name="T8" fmla="*/ 15598 w 20000"/>
                <a:gd name="T9" fmla="*/ 271 h 20000"/>
                <a:gd name="T10" fmla="*/ 16026 w 20000"/>
                <a:gd name="T11" fmla="*/ 930 h 20000"/>
                <a:gd name="T12" fmla="*/ 16752 w 20000"/>
                <a:gd name="T13" fmla="*/ 1589 h 20000"/>
                <a:gd name="T14" fmla="*/ 17479 w 20000"/>
                <a:gd name="T15" fmla="*/ 1977 h 20000"/>
                <a:gd name="T16" fmla="*/ 17051 w 20000"/>
                <a:gd name="T17" fmla="*/ 2636 h 20000"/>
                <a:gd name="T18" fmla="*/ 18162 w 20000"/>
                <a:gd name="T19" fmla="*/ 2248 h 20000"/>
                <a:gd name="T20" fmla="*/ 19957 w 20000"/>
                <a:gd name="T21" fmla="*/ 2907 h 20000"/>
                <a:gd name="T22" fmla="*/ 19231 w 20000"/>
                <a:gd name="T23" fmla="*/ 3566 h 20000"/>
                <a:gd name="T24" fmla="*/ 18162 w 20000"/>
                <a:gd name="T25" fmla="*/ 3915 h 20000"/>
                <a:gd name="T26" fmla="*/ 18889 w 20000"/>
                <a:gd name="T27" fmla="*/ 4884 h 20000"/>
                <a:gd name="T28" fmla="*/ 17051 w 20000"/>
                <a:gd name="T29" fmla="*/ 4884 h 20000"/>
                <a:gd name="T30" fmla="*/ 17051 w 20000"/>
                <a:gd name="T31" fmla="*/ 5891 h 20000"/>
                <a:gd name="T32" fmla="*/ 16752 w 20000"/>
                <a:gd name="T33" fmla="*/ 6550 h 20000"/>
                <a:gd name="T34" fmla="*/ 16325 w 20000"/>
                <a:gd name="T35" fmla="*/ 6822 h 20000"/>
                <a:gd name="T36" fmla="*/ 17051 w 20000"/>
                <a:gd name="T37" fmla="*/ 7481 h 20000"/>
                <a:gd name="T38" fmla="*/ 17479 w 20000"/>
                <a:gd name="T39" fmla="*/ 8527 h 20000"/>
                <a:gd name="T40" fmla="*/ 17778 w 20000"/>
                <a:gd name="T41" fmla="*/ 9457 h 20000"/>
                <a:gd name="T42" fmla="*/ 19615 w 20000"/>
                <a:gd name="T43" fmla="*/ 10775 h 20000"/>
                <a:gd name="T44" fmla="*/ 17479 w 20000"/>
                <a:gd name="T45" fmla="*/ 11434 h 20000"/>
                <a:gd name="T46" fmla="*/ 16325 w 20000"/>
                <a:gd name="T47" fmla="*/ 13101 h 20000"/>
                <a:gd name="T48" fmla="*/ 15299 w 20000"/>
                <a:gd name="T49" fmla="*/ 15078 h 20000"/>
                <a:gd name="T50" fmla="*/ 14573 w 20000"/>
                <a:gd name="T51" fmla="*/ 16008 h 20000"/>
                <a:gd name="T52" fmla="*/ 13419 w 20000"/>
                <a:gd name="T53" fmla="*/ 18992 h 20000"/>
                <a:gd name="T54" fmla="*/ 10556 w 20000"/>
                <a:gd name="T55" fmla="*/ 18643 h 20000"/>
                <a:gd name="T56" fmla="*/ 9103 w 20000"/>
                <a:gd name="T57" fmla="*/ 18992 h 20000"/>
                <a:gd name="T58" fmla="*/ 8761 w 20000"/>
                <a:gd name="T59" fmla="*/ 18372 h 20000"/>
                <a:gd name="T60" fmla="*/ 7650 w 20000"/>
                <a:gd name="T61" fmla="*/ 18372 h 20000"/>
                <a:gd name="T62" fmla="*/ 6624 w 20000"/>
                <a:gd name="T63" fmla="*/ 18372 h 20000"/>
                <a:gd name="T64" fmla="*/ 5470 w 20000"/>
                <a:gd name="T65" fmla="*/ 17984 h 20000"/>
                <a:gd name="T66" fmla="*/ 3632 w 20000"/>
                <a:gd name="T67" fmla="*/ 17984 h 20000"/>
                <a:gd name="T68" fmla="*/ 2564 w 20000"/>
                <a:gd name="T69" fmla="*/ 17984 h 20000"/>
                <a:gd name="T70" fmla="*/ 2564 w 20000"/>
                <a:gd name="T71" fmla="*/ 16008 h 20000"/>
                <a:gd name="T72" fmla="*/ 1453 w 20000"/>
                <a:gd name="T73" fmla="*/ 14031 h 20000"/>
                <a:gd name="T74" fmla="*/ 726 w 20000"/>
                <a:gd name="T75" fmla="*/ 14031 h 20000"/>
                <a:gd name="T76" fmla="*/ 427 w 20000"/>
                <a:gd name="T77" fmla="*/ 13372 h 20000"/>
                <a:gd name="T78" fmla="*/ 0 w 20000"/>
                <a:gd name="T79" fmla="*/ 12093 h 20000"/>
                <a:gd name="T80" fmla="*/ 427 w 20000"/>
                <a:gd name="T81" fmla="*/ 10116 h 20000"/>
                <a:gd name="T82" fmla="*/ 1154 w 20000"/>
                <a:gd name="T83" fmla="*/ 9186 h 20000"/>
                <a:gd name="T84" fmla="*/ 1880 w 20000"/>
                <a:gd name="T85" fmla="*/ 9457 h 20000"/>
                <a:gd name="T86" fmla="*/ 3632 w 20000"/>
                <a:gd name="T87" fmla="*/ 9845 h 20000"/>
                <a:gd name="T88" fmla="*/ 4359 w 20000"/>
                <a:gd name="T89" fmla="*/ 8798 h 20000"/>
                <a:gd name="T90" fmla="*/ 5897 w 20000"/>
                <a:gd name="T91" fmla="*/ 7481 h 20000"/>
                <a:gd name="T92" fmla="*/ 10214 w 20000"/>
                <a:gd name="T93" fmla="*/ 4574 h 20000"/>
                <a:gd name="T94" fmla="*/ 11667 w 20000"/>
                <a:gd name="T95" fmla="*/ 356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1667" y="4225"/>
                  </a:moveTo>
                  <a:lnTo>
                    <a:pt x="11966" y="3915"/>
                  </a:lnTo>
                  <a:lnTo>
                    <a:pt x="12393" y="2907"/>
                  </a:lnTo>
                  <a:lnTo>
                    <a:pt x="13120" y="2636"/>
                  </a:lnTo>
                  <a:lnTo>
                    <a:pt x="13419" y="2907"/>
                  </a:lnTo>
                  <a:lnTo>
                    <a:pt x="14145" y="1318"/>
                  </a:lnTo>
                  <a:lnTo>
                    <a:pt x="14872" y="0"/>
                  </a:lnTo>
                  <a:lnTo>
                    <a:pt x="15299" y="271"/>
                  </a:lnTo>
                  <a:lnTo>
                    <a:pt x="15299" y="930"/>
                  </a:lnTo>
                  <a:lnTo>
                    <a:pt x="15598" y="271"/>
                  </a:lnTo>
                  <a:lnTo>
                    <a:pt x="16026" y="271"/>
                  </a:lnTo>
                  <a:lnTo>
                    <a:pt x="16026" y="930"/>
                  </a:lnTo>
                  <a:lnTo>
                    <a:pt x="16752" y="930"/>
                  </a:lnTo>
                  <a:lnTo>
                    <a:pt x="16752" y="1589"/>
                  </a:lnTo>
                  <a:lnTo>
                    <a:pt x="17051" y="1977"/>
                  </a:lnTo>
                  <a:lnTo>
                    <a:pt x="17479" y="1977"/>
                  </a:lnTo>
                  <a:lnTo>
                    <a:pt x="17479" y="2248"/>
                  </a:lnTo>
                  <a:lnTo>
                    <a:pt x="17051" y="2636"/>
                  </a:lnTo>
                  <a:lnTo>
                    <a:pt x="17778" y="2636"/>
                  </a:lnTo>
                  <a:lnTo>
                    <a:pt x="18162" y="2248"/>
                  </a:lnTo>
                  <a:lnTo>
                    <a:pt x="19231" y="2907"/>
                  </a:lnTo>
                  <a:lnTo>
                    <a:pt x="19957" y="2907"/>
                  </a:lnTo>
                  <a:lnTo>
                    <a:pt x="19957" y="3566"/>
                  </a:lnTo>
                  <a:lnTo>
                    <a:pt x="19231" y="3566"/>
                  </a:lnTo>
                  <a:lnTo>
                    <a:pt x="18504" y="3915"/>
                  </a:lnTo>
                  <a:lnTo>
                    <a:pt x="18162" y="3915"/>
                  </a:lnTo>
                  <a:lnTo>
                    <a:pt x="17778" y="3915"/>
                  </a:lnTo>
                  <a:lnTo>
                    <a:pt x="18889" y="4884"/>
                  </a:lnTo>
                  <a:lnTo>
                    <a:pt x="17479" y="5233"/>
                  </a:lnTo>
                  <a:lnTo>
                    <a:pt x="17051" y="4884"/>
                  </a:lnTo>
                  <a:lnTo>
                    <a:pt x="16752" y="5233"/>
                  </a:lnTo>
                  <a:lnTo>
                    <a:pt x="17051" y="5891"/>
                  </a:lnTo>
                  <a:lnTo>
                    <a:pt x="17051" y="6163"/>
                  </a:lnTo>
                  <a:lnTo>
                    <a:pt x="16752" y="6550"/>
                  </a:lnTo>
                  <a:lnTo>
                    <a:pt x="16752" y="6822"/>
                  </a:lnTo>
                  <a:lnTo>
                    <a:pt x="16325" y="6822"/>
                  </a:lnTo>
                  <a:lnTo>
                    <a:pt x="16325" y="7209"/>
                  </a:lnTo>
                  <a:lnTo>
                    <a:pt x="17051" y="7481"/>
                  </a:lnTo>
                  <a:lnTo>
                    <a:pt x="17479" y="8140"/>
                  </a:lnTo>
                  <a:lnTo>
                    <a:pt x="17479" y="8527"/>
                  </a:lnTo>
                  <a:lnTo>
                    <a:pt x="17051" y="9186"/>
                  </a:lnTo>
                  <a:lnTo>
                    <a:pt x="17778" y="9457"/>
                  </a:lnTo>
                  <a:lnTo>
                    <a:pt x="18889" y="10504"/>
                  </a:lnTo>
                  <a:lnTo>
                    <a:pt x="19615" y="10775"/>
                  </a:lnTo>
                  <a:lnTo>
                    <a:pt x="19231" y="11124"/>
                  </a:lnTo>
                  <a:lnTo>
                    <a:pt x="17479" y="11434"/>
                  </a:lnTo>
                  <a:lnTo>
                    <a:pt x="16752" y="11783"/>
                  </a:lnTo>
                  <a:lnTo>
                    <a:pt x="16325" y="13101"/>
                  </a:lnTo>
                  <a:lnTo>
                    <a:pt x="16752" y="14031"/>
                  </a:lnTo>
                  <a:lnTo>
                    <a:pt x="15299" y="15078"/>
                  </a:lnTo>
                  <a:lnTo>
                    <a:pt x="14145" y="15736"/>
                  </a:lnTo>
                  <a:lnTo>
                    <a:pt x="14573" y="16008"/>
                  </a:lnTo>
                  <a:lnTo>
                    <a:pt x="14145" y="17713"/>
                  </a:lnTo>
                  <a:lnTo>
                    <a:pt x="13419" y="18992"/>
                  </a:lnTo>
                  <a:lnTo>
                    <a:pt x="10940" y="19961"/>
                  </a:lnTo>
                  <a:lnTo>
                    <a:pt x="10556" y="18643"/>
                  </a:lnTo>
                  <a:lnTo>
                    <a:pt x="9829" y="18643"/>
                  </a:lnTo>
                  <a:lnTo>
                    <a:pt x="9103" y="18992"/>
                  </a:lnTo>
                  <a:lnTo>
                    <a:pt x="9103" y="17984"/>
                  </a:lnTo>
                  <a:lnTo>
                    <a:pt x="8761" y="18372"/>
                  </a:lnTo>
                  <a:lnTo>
                    <a:pt x="8077" y="17984"/>
                  </a:lnTo>
                  <a:lnTo>
                    <a:pt x="7650" y="18372"/>
                  </a:lnTo>
                  <a:lnTo>
                    <a:pt x="6923" y="18643"/>
                  </a:lnTo>
                  <a:lnTo>
                    <a:pt x="6624" y="18372"/>
                  </a:lnTo>
                  <a:lnTo>
                    <a:pt x="5897" y="18992"/>
                  </a:lnTo>
                  <a:lnTo>
                    <a:pt x="5470" y="17984"/>
                  </a:lnTo>
                  <a:lnTo>
                    <a:pt x="4744" y="17713"/>
                  </a:lnTo>
                  <a:lnTo>
                    <a:pt x="3632" y="17984"/>
                  </a:lnTo>
                  <a:lnTo>
                    <a:pt x="3291" y="17713"/>
                  </a:lnTo>
                  <a:lnTo>
                    <a:pt x="2564" y="17984"/>
                  </a:lnTo>
                  <a:lnTo>
                    <a:pt x="2564" y="16667"/>
                  </a:lnTo>
                  <a:lnTo>
                    <a:pt x="2564" y="16008"/>
                  </a:lnTo>
                  <a:lnTo>
                    <a:pt x="2179" y="14690"/>
                  </a:lnTo>
                  <a:lnTo>
                    <a:pt x="1453" y="14031"/>
                  </a:lnTo>
                  <a:lnTo>
                    <a:pt x="726" y="14031"/>
                  </a:lnTo>
                  <a:lnTo>
                    <a:pt x="1154" y="13760"/>
                  </a:lnTo>
                  <a:lnTo>
                    <a:pt x="427" y="13372"/>
                  </a:lnTo>
                  <a:lnTo>
                    <a:pt x="726" y="12752"/>
                  </a:lnTo>
                  <a:lnTo>
                    <a:pt x="0" y="12093"/>
                  </a:lnTo>
                  <a:lnTo>
                    <a:pt x="0" y="11124"/>
                  </a:lnTo>
                  <a:lnTo>
                    <a:pt x="427" y="10116"/>
                  </a:lnTo>
                  <a:lnTo>
                    <a:pt x="726" y="9457"/>
                  </a:lnTo>
                  <a:lnTo>
                    <a:pt x="1154" y="9186"/>
                  </a:lnTo>
                  <a:lnTo>
                    <a:pt x="1453" y="9186"/>
                  </a:lnTo>
                  <a:lnTo>
                    <a:pt x="1880" y="9457"/>
                  </a:lnTo>
                  <a:lnTo>
                    <a:pt x="2906" y="9457"/>
                  </a:lnTo>
                  <a:lnTo>
                    <a:pt x="3632" y="9845"/>
                  </a:lnTo>
                  <a:lnTo>
                    <a:pt x="4017" y="9845"/>
                  </a:lnTo>
                  <a:lnTo>
                    <a:pt x="4359" y="8798"/>
                  </a:lnTo>
                  <a:lnTo>
                    <a:pt x="4744" y="7868"/>
                  </a:lnTo>
                  <a:lnTo>
                    <a:pt x="5897" y="7481"/>
                  </a:lnTo>
                  <a:lnTo>
                    <a:pt x="8077" y="6822"/>
                  </a:lnTo>
                  <a:lnTo>
                    <a:pt x="10214" y="4574"/>
                  </a:lnTo>
                  <a:lnTo>
                    <a:pt x="10556" y="4225"/>
                  </a:lnTo>
                  <a:lnTo>
                    <a:pt x="11667" y="3566"/>
                  </a:lnTo>
                  <a:lnTo>
                    <a:pt x="11667" y="4225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4816" y="2572"/>
              <a:ext cx="31" cy="76"/>
            </a:xfrm>
            <a:custGeom>
              <a:avLst/>
              <a:gdLst>
                <a:gd name="T0" fmla="*/ 11139 w 20000"/>
                <a:gd name="T1" fmla="*/ 19894 h 20000"/>
                <a:gd name="T2" fmla="*/ 12911 w 20000"/>
                <a:gd name="T3" fmla="*/ 16277 h 20000"/>
                <a:gd name="T4" fmla="*/ 15443 w 20000"/>
                <a:gd name="T5" fmla="*/ 12660 h 20000"/>
                <a:gd name="T6" fmla="*/ 17215 w 20000"/>
                <a:gd name="T7" fmla="*/ 6170 h 20000"/>
                <a:gd name="T8" fmla="*/ 19747 w 20000"/>
                <a:gd name="T9" fmla="*/ 4362 h 20000"/>
                <a:gd name="T10" fmla="*/ 19747 w 20000"/>
                <a:gd name="T11" fmla="*/ 1809 h 20000"/>
                <a:gd name="T12" fmla="*/ 12911 w 20000"/>
                <a:gd name="T13" fmla="*/ 0 h 20000"/>
                <a:gd name="T14" fmla="*/ 8608 w 20000"/>
                <a:gd name="T15" fmla="*/ 1809 h 20000"/>
                <a:gd name="T16" fmla="*/ 2532 w 20000"/>
                <a:gd name="T17" fmla="*/ 7979 h 20000"/>
                <a:gd name="T18" fmla="*/ 0 w 20000"/>
                <a:gd name="T19" fmla="*/ 9787 h 20000"/>
                <a:gd name="T20" fmla="*/ 0 w 20000"/>
                <a:gd name="T21" fmla="*/ 12660 h 20000"/>
                <a:gd name="T22" fmla="*/ 4304 w 20000"/>
                <a:gd name="T23" fmla="*/ 16277 h 20000"/>
                <a:gd name="T24" fmla="*/ 8608 w 20000"/>
                <a:gd name="T25" fmla="*/ 18085 h 20000"/>
                <a:gd name="T26" fmla="*/ 8608 w 20000"/>
                <a:gd name="T27" fmla="*/ 19894 h 20000"/>
                <a:gd name="T28" fmla="*/ 11139 w 20000"/>
                <a:gd name="T29" fmla="*/ 1989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11139" y="19894"/>
                  </a:moveTo>
                  <a:lnTo>
                    <a:pt x="12911" y="16277"/>
                  </a:lnTo>
                  <a:lnTo>
                    <a:pt x="15443" y="12660"/>
                  </a:lnTo>
                  <a:lnTo>
                    <a:pt x="17215" y="6170"/>
                  </a:lnTo>
                  <a:lnTo>
                    <a:pt x="19747" y="4362"/>
                  </a:lnTo>
                  <a:lnTo>
                    <a:pt x="19747" y="1809"/>
                  </a:lnTo>
                  <a:lnTo>
                    <a:pt x="12911" y="0"/>
                  </a:lnTo>
                  <a:lnTo>
                    <a:pt x="8608" y="1809"/>
                  </a:lnTo>
                  <a:lnTo>
                    <a:pt x="2532" y="7979"/>
                  </a:lnTo>
                  <a:lnTo>
                    <a:pt x="0" y="9787"/>
                  </a:lnTo>
                  <a:lnTo>
                    <a:pt x="0" y="12660"/>
                  </a:lnTo>
                  <a:lnTo>
                    <a:pt x="4304" y="16277"/>
                  </a:lnTo>
                  <a:lnTo>
                    <a:pt x="8608" y="18085"/>
                  </a:lnTo>
                  <a:lnTo>
                    <a:pt x="8608" y="19894"/>
                  </a:lnTo>
                  <a:lnTo>
                    <a:pt x="11139" y="19894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4901" y="3225"/>
              <a:ext cx="72" cy="39"/>
            </a:xfrm>
            <a:custGeom>
              <a:avLst/>
              <a:gdLst>
                <a:gd name="T0" fmla="*/ 3000 w 20000"/>
                <a:gd name="T1" fmla="*/ 19792 h 20000"/>
                <a:gd name="T2" fmla="*/ 3778 w 20000"/>
                <a:gd name="T3" fmla="*/ 17708 h 20000"/>
                <a:gd name="T4" fmla="*/ 4778 w 20000"/>
                <a:gd name="T5" fmla="*/ 17708 h 20000"/>
                <a:gd name="T6" fmla="*/ 7556 w 20000"/>
                <a:gd name="T7" fmla="*/ 12708 h 20000"/>
                <a:gd name="T8" fmla="*/ 7556 w 20000"/>
                <a:gd name="T9" fmla="*/ 12708 h 20000"/>
                <a:gd name="T10" fmla="*/ 15000 w 20000"/>
                <a:gd name="T11" fmla="*/ 5625 h 20000"/>
                <a:gd name="T12" fmla="*/ 16889 w 20000"/>
                <a:gd name="T13" fmla="*/ 3542 h 20000"/>
                <a:gd name="T14" fmla="*/ 18000 w 20000"/>
                <a:gd name="T15" fmla="*/ 3542 h 20000"/>
                <a:gd name="T16" fmla="*/ 19889 w 20000"/>
                <a:gd name="T17" fmla="*/ 0 h 20000"/>
                <a:gd name="T18" fmla="*/ 14222 w 20000"/>
                <a:gd name="T19" fmla="*/ 0 h 20000"/>
                <a:gd name="T20" fmla="*/ 9333 w 20000"/>
                <a:gd name="T21" fmla="*/ 3542 h 20000"/>
                <a:gd name="T22" fmla="*/ 7556 w 20000"/>
                <a:gd name="T23" fmla="*/ 7083 h 20000"/>
                <a:gd name="T24" fmla="*/ 4778 w 20000"/>
                <a:gd name="T25" fmla="*/ 9167 h 20000"/>
                <a:gd name="T26" fmla="*/ 1889 w 20000"/>
                <a:gd name="T27" fmla="*/ 12708 h 20000"/>
                <a:gd name="T28" fmla="*/ 1111 w 20000"/>
                <a:gd name="T29" fmla="*/ 16250 h 20000"/>
                <a:gd name="T30" fmla="*/ 0 w 20000"/>
                <a:gd name="T31" fmla="*/ 19792 h 20000"/>
                <a:gd name="T32" fmla="*/ 3000 w 20000"/>
                <a:gd name="T33" fmla="*/ 1979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0" h="20000">
                  <a:moveTo>
                    <a:pt x="3000" y="19792"/>
                  </a:moveTo>
                  <a:lnTo>
                    <a:pt x="3778" y="17708"/>
                  </a:lnTo>
                  <a:lnTo>
                    <a:pt x="4778" y="17708"/>
                  </a:lnTo>
                  <a:lnTo>
                    <a:pt x="7556" y="12708"/>
                  </a:lnTo>
                  <a:lnTo>
                    <a:pt x="15000" y="5625"/>
                  </a:lnTo>
                  <a:lnTo>
                    <a:pt x="16889" y="3542"/>
                  </a:lnTo>
                  <a:lnTo>
                    <a:pt x="18000" y="3542"/>
                  </a:lnTo>
                  <a:lnTo>
                    <a:pt x="19889" y="0"/>
                  </a:lnTo>
                  <a:lnTo>
                    <a:pt x="14222" y="0"/>
                  </a:lnTo>
                  <a:lnTo>
                    <a:pt x="9333" y="3542"/>
                  </a:lnTo>
                  <a:lnTo>
                    <a:pt x="7556" y="7083"/>
                  </a:lnTo>
                  <a:lnTo>
                    <a:pt x="4778" y="9167"/>
                  </a:lnTo>
                  <a:lnTo>
                    <a:pt x="1889" y="12708"/>
                  </a:lnTo>
                  <a:lnTo>
                    <a:pt x="1111" y="16250"/>
                  </a:lnTo>
                  <a:lnTo>
                    <a:pt x="0" y="19792"/>
                  </a:lnTo>
                  <a:lnTo>
                    <a:pt x="3000" y="19792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4836" y="3218"/>
              <a:ext cx="62" cy="18"/>
            </a:xfrm>
            <a:custGeom>
              <a:avLst/>
              <a:gdLst>
                <a:gd name="T0" fmla="*/ 8974 w 20000"/>
                <a:gd name="T1" fmla="*/ 19556 h 20000"/>
                <a:gd name="T2" fmla="*/ 9872 w 20000"/>
                <a:gd name="T3" fmla="*/ 15111 h 20000"/>
                <a:gd name="T4" fmla="*/ 12051 w 20000"/>
                <a:gd name="T5" fmla="*/ 19556 h 20000"/>
                <a:gd name="T6" fmla="*/ 13333 w 20000"/>
                <a:gd name="T7" fmla="*/ 15111 h 20000"/>
                <a:gd name="T8" fmla="*/ 17692 w 20000"/>
                <a:gd name="T9" fmla="*/ 12000 h 20000"/>
                <a:gd name="T10" fmla="*/ 19872 w 20000"/>
                <a:gd name="T11" fmla="*/ 4444 h 20000"/>
                <a:gd name="T12" fmla="*/ 18590 w 20000"/>
                <a:gd name="T13" fmla="*/ 0 h 20000"/>
                <a:gd name="T14" fmla="*/ 17692 w 20000"/>
                <a:gd name="T15" fmla="*/ 4444 h 20000"/>
                <a:gd name="T16" fmla="*/ 17692 w 20000"/>
                <a:gd name="T17" fmla="*/ 7556 h 20000"/>
                <a:gd name="T18" fmla="*/ 16410 w 20000"/>
                <a:gd name="T19" fmla="*/ 7556 h 20000"/>
                <a:gd name="T20" fmla="*/ 15513 w 20000"/>
                <a:gd name="T21" fmla="*/ 12000 h 20000"/>
                <a:gd name="T22" fmla="*/ 11154 w 20000"/>
                <a:gd name="T23" fmla="*/ 7556 h 20000"/>
                <a:gd name="T24" fmla="*/ 9872 w 20000"/>
                <a:gd name="T25" fmla="*/ 12000 h 20000"/>
                <a:gd name="T26" fmla="*/ 7692 w 20000"/>
                <a:gd name="T27" fmla="*/ 7556 h 20000"/>
                <a:gd name="T28" fmla="*/ 4359 w 20000"/>
                <a:gd name="T29" fmla="*/ 4444 h 20000"/>
                <a:gd name="T30" fmla="*/ 1282 w 20000"/>
                <a:gd name="T31" fmla="*/ 7556 h 20000"/>
                <a:gd name="T32" fmla="*/ 0 w 20000"/>
                <a:gd name="T33" fmla="*/ 12000 h 20000"/>
                <a:gd name="T34" fmla="*/ 0 w 20000"/>
                <a:gd name="T35" fmla="*/ 15111 h 20000"/>
                <a:gd name="T36" fmla="*/ 4359 w 20000"/>
                <a:gd name="T37" fmla="*/ 15111 h 20000"/>
                <a:gd name="T38" fmla="*/ 5513 w 20000"/>
                <a:gd name="T39" fmla="*/ 19556 h 20000"/>
                <a:gd name="T40" fmla="*/ 8974 w 20000"/>
                <a:gd name="T41" fmla="*/ 1955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8974" y="19556"/>
                  </a:moveTo>
                  <a:lnTo>
                    <a:pt x="9872" y="15111"/>
                  </a:lnTo>
                  <a:lnTo>
                    <a:pt x="12051" y="19556"/>
                  </a:lnTo>
                  <a:lnTo>
                    <a:pt x="13333" y="15111"/>
                  </a:lnTo>
                  <a:lnTo>
                    <a:pt x="17692" y="12000"/>
                  </a:lnTo>
                  <a:lnTo>
                    <a:pt x="19872" y="4444"/>
                  </a:lnTo>
                  <a:lnTo>
                    <a:pt x="18590" y="0"/>
                  </a:lnTo>
                  <a:lnTo>
                    <a:pt x="17692" y="4444"/>
                  </a:lnTo>
                  <a:lnTo>
                    <a:pt x="17692" y="7556"/>
                  </a:lnTo>
                  <a:lnTo>
                    <a:pt x="16410" y="7556"/>
                  </a:lnTo>
                  <a:lnTo>
                    <a:pt x="15513" y="12000"/>
                  </a:lnTo>
                  <a:lnTo>
                    <a:pt x="11154" y="7556"/>
                  </a:lnTo>
                  <a:lnTo>
                    <a:pt x="9872" y="12000"/>
                  </a:lnTo>
                  <a:lnTo>
                    <a:pt x="7692" y="7556"/>
                  </a:lnTo>
                  <a:lnTo>
                    <a:pt x="4359" y="4444"/>
                  </a:lnTo>
                  <a:lnTo>
                    <a:pt x="1282" y="7556"/>
                  </a:lnTo>
                  <a:lnTo>
                    <a:pt x="0" y="12000"/>
                  </a:lnTo>
                  <a:lnTo>
                    <a:pt x="0" y="15111"/>
                  </a:lnTo>
                  <a:lnTo>
                    <a:pt x="4359" y="15111"/>
                  </a:lnTo>
                  <a:lnTo>
                    <a:pt x="5513" y="19556"/>
                  </a:lnTo>
                  <a:lnTo>
                    <a:pt x="8974" y="19556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4575" y="3178"/>
              <a:ext cx="167" cy="54"/>
            </a:xfrm>
            <a:custGeom>
              <a:avLst/>
              <a:gdLst>
                <a:gd name="T0" fmla="*/ 19952 w 20000"/>
                <a:gd name="T1" fmla="*/ 19854 h 20000"/>
                <a:gd name="T2" fmla="*/ 19952 w 20000"/>
                <a:gd name="T3" fmla="*/ 18686 h 20000"/>
                <a:gd name="T4" fmla="*/ 19568 w 20000"/>
                <a:gd name="T5" fmla="*/ 16204 h 20000"/>
                <a:gd name="T6" fmla="*/ 19568 w 20000"/>
                <a:gd name="T7" fmla="*/ 13723 h 20000"/>
                <a:gd name="T8" fmla="*/ 19952 w 20000"/>
                <a:gd name="T9" fmla="*/ 12409 h 20000"/>
                <a:gd name="T10" fmla="*/ 19137 w 20000"/>
                <a:gd name="T11" fmla="*/ 11241 h 20000"/>
                <a:gd name="T12" fmla="*/ 17986 w 20000"/>
                <a:gd name="T13" fmla="*/ 11241 h 20000"/>
                <a:gd name="T14" fmla="*/ 17506 w 20000"/>
                <a:gd name="T15" fmla="*/ 12409 h 20000"/>
                <a:gd name="T16" fmla="*/ 16355 w 20000"/>
                <a:gd name="T17" fmla="*/ 9927 h 20000"/>
                <a:gd name="T18" fmla="*/ 15540 w 20000"/>
                <a:gd name="T19" fmla="*/ 6423 h 20000"/>
                <a:gd name="T20" fmla="*/ 14724 w 20000"/>
                <a:gd name="T21" fmla="*/ 4964 h 20000"/>
                <a:gd name="T22" fmla="*/ 13429 w 20000"/>
                <a:gd name="T23" fmla="*/ 4964 h 20000"/>
                <a:gd name="T24" fmla="*/ 12998 w 20000"/>
                <a:gd name="T25" fmla="*/ 4964 h 20000"/>
                <a:gd name="T26" fmla="*/ 12614 w 20000"/>
                <a:gd name="T27" fmla="*/ 3942 h 20000"/>
                <a:gd name="T28" fmla="*/ 11799 w 20000"/>
                <a:gd name="T29" fmla="*/ 3942 h 20000"/>
                <a:gd name="T30" fmla="*/ 11367 w 20000"/>
                <a:gd name="T31" fmla="*/ 6423 h 20000"/>
                <a:gd name="T32" fmla="*/ 10552 w 20000"/>
                <a:gd name="T33" fmla="*/ 6423 h 20000"/>
                <a:gd name="T34" fmla="*/ 7290 w 20000"/>
                <a:gd name="T35" fmla="*/ 4964 h 20000"/>
                <a:gd name="T36" fmla="*/ 6954 w 20000"/>
                <a:gd name="T37" fmla="*/ 1460 h 20000"/>
                <a:gd name="T38" fmla="*/ 6139 w 20000"/>
                <a:gd name="T39" fmla="*/ 2482 h 20000"/>
                <a:gd name="T40" fmla="*/ 5659 w 20000"/>
                <a:gd name="T41" fmla="*/ 1460 h 20000"/>
                <a:gd name="T42" fmla="*/ 4844 w 20000"/>
                <a:gd name="T43" fmla="*/ 0 h 20000"/>
                <a:gd name="T44" fmla="*/ 4077 w 20000"/>
                <a:gd name="T45" fmla="*/ 0 h 20000"/>
                <a:gd name="T46" fmla="*/ 4077 w 20000"/>
                <a:gd name="T47" fmla="*/ 1460 h 20000"/>
                <a:gd name="T48" fmla="*/ 2062 w 20000"/>
                <a:gd name="T49" fmla="*/ 0 h 20000"/>
                <a:gd name="T50" fmla="*/ 1631 w 20000"/>
                <a:gd name="T51" fmla="*/ 2482 h 20000"/>
                <a:gd name="T52" fmla="*/ 815 w 20000"/>
                <a:gd name="T53" fmla="*/ 4964 h 20000"/>
                <a:gd name="T54" fmla="*/ 480 w 20000"/>
                <a:gd name="T55" fmla="*/ 4964 h 20000"/>
                <a:gd name="T56" fmla="*/ 0 w 20000"/>
                <a:gd name="T57" fmla="*/ 4964 h 20000"/>
                <a:gd name="T58" fmla="*/ 1295 w 20000"/>
                <a:gd name="T59" fmla="*/ 6423 h 20000"/>
                <a:gd name="T60" fmla="*/ 2878 w 20000"/>
                <a:gd name="T61" fmla="*/ 7445 h 20000"/>
                <a:gd name="T62" fmla="*/ 2446 w 20000"/>
                <a:gd name="T63" fmla="*/ 8905 h 20000"/>
                <a:gd name="T64" fmla="*/ 4844 w 20000"/>
                <a:gd name="T65" fmla="*/ 9927 h 20000"/>
                <a:gd name="T66" fmla="*/ 6954 w 20000"/>
                <a:gd name="T67" fmla="*/ 12409 h 20000"/>
                <a:gd name="T68" fmla="*/ 8585 w 20000"/>
                <a:gd name="T69" fmla="*/ 11241 h 20000"/>
                <a:gd name="T70" fmla="*/ 11031 w 20000"/>
                <a:gd name="T71" fmla="*/ 13723 h 20000"/>
                <a:gd name="T72" fmla="*/ 12182 w 20000"/>
                <a:gd name="T73" fmla="*/ 14891 h 20000"/>
                <a:gd name="T74" fmla="*/ 13909 w 20000"/>
                <a:gd name="T75" fmla="*/ 16204 h 20000"/>
                <a:gd name="T76" fmla="*/ 14724 w 20000"/>
                <a:gd name="T77" fmla="*/ 16204 h 20000"/>
                <a:gd name="T78" fmla="*/ 15875 w 20000"/>
                <a:gd name="T79" fmla="*/ 17372 h 20000"/>
                <a:gd name="T80" fmla="*/ 17170 w 20000"/>
                <a:gd name="T81" fmla="*/ 16204 h 20000"/>
                <a:gd name="T82" fmla="*/ 18753 w 20000"/>
                <a:gd name="T83" fmla="*/ 18686 h 20000"/>
                <a:gd name="T84" fmla="*/ 19952 w 20000"/>
                <a:gd name="T85" fmla="*/ 1985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9952" y="19854"/>
                  </a:moveTo>
                  <a:lnTo>
                    <a:pt x="19952" y="18686"/>
                  </a:lnTo>
                  <a:lnTo>
                    <a:pt x="19568" y="16204"/>
                  </a:lnTo>
                  <a:lnTo>
                    <a:pt x="19568" y="13723"/>
                  </a:lnTo>
                  <a:lnTo>
                    <a:pt x="19952" y="12409"/>
                  </a:lnTo>
                  <a:lnTo>
                    <a:pt x="19137" y="11241"/>
                  </a:lnTo>
                  <a:lnTo>
                    <a:pt x="17986" y="11241"/>
                  </a:lnTo>
                  <a:lnTo>
                    <a:pt x="17506" y="12409"/>
                  </a:lnTo>
                  <a:lnTo>
                    <a:pt x="16355" y="9927"/>
                  </a:lnTo>
                  <a:lnTo>
                    <a:pt x="15540" y="6423"/>
                  </a:lnTo>
                  <a:lnTo>
                    <a:pt x="14724" y="4964"/>
                  </a:lnTo>
                  <a:lnTo>
                    <a:pt x="13429" y="4964"/>
                  </a:lnTo>
                  <a:lnTo>
                    <a:pt x="12998" y="4964"/>
                  </a:lnTo>
                  <a:lnTo>
                    <a:pt x="12614" y="3942"/>
                  </a:lnTo>
                  <a:lnTo>
                    <a:pt x="11799" y="3942"/>
                  </a:lnTo>
                  <a:lnTo>
                    <a:pt x="11367" y="6423"/>
                  </a:lnTo>
                  <a:lnTo>
                    <a:pt x="10552" y="6423"/>
                  </a:lnTo>
                  <a:lnTo>
                    <a:pt x="7290" y="4964"/>
                  </a:lnTo>
                  <a:lnTo>
                    <a:pt x="6954" y="1460"/>
                  </a:lnTo>
                  <a:lnTo>
                    <a:pt x="6139" y="2482"/>
                  </a:lnTo>
                  <a:lnTo>
                    <a:pt x="5659" y="1460"/>
                  </a:lnTo>
                  <a:lnTo>
                    <a:pt x="4844" y="0"/>
                  </a:lnTo>
                  <a:lnTo>
                    <a:pt x="4077" y="0"/>
                  </a:lnTo>
                  <a:lnTo>
                    <a:pt x="4077" y="1460"/>
                  </a:lnTo>
                  <a:lnTo>
                    <a:pt x="2062" y="0"/>
                  </a:lnTo>
                  <a:lnTo>
                    <a:pt x="1631" y="2482"/>
                  </a:lnTo>
                  <a:lnTo>
                    <a:pt x="815" y="4964"/>
                  </a:lnTo>
                  <a:lnTo>
                    <a:pt x="480" y="4964"/>
                  </a:lnTo>
                  <a:lnTo>
                    <a:pt x="0" y="4964"/>
                  </a:lnTo>
                  <a:lnTo>
                    <a:pt x="1295" y="6423"/>
                  </a:lnTo>
                  <a:lnTo>
                    <a:pt x="2878" y="7445"/>
                  </a:lnTo>
                  <a:lnTo>
                    <a:pt x="2446" y="8905"/>
                  </a:lnTo>
                  <a:lnTo>
                    <a:pt x="4844" y="9927"/>
                  </a:lnTo>
                  <a:lnTo>
                    <a:pt x="6954" y="12409"/>
                  </a:lnTo>
                  <a:lnTo>
                    <a:pt x="8585" y="11241"/>
                  </a:lnTo>
                  <a:lnTo>
                    <a:pt x="11031" y="13723"/>
                  </a:lnTo>
                  <a:lnTo>
                    <a:pt x="12182" y="14891"/>
                  </a:lnTo>
                  <a:lnTo>
                    <a:pt x="13909" y="16204"/>
                  </a:lnTo>
                  <a:lnTo>
                    <a:pt x="14724" y="16204"/>
                  </a:lnTo>
                  <a:lnTo>
                    <a:pt x="15875" y="17372"/>
                  </a:lnTo>
                  <a:lnTo>
                    <a:pt x="17170" y="16204"/>
                  </a:lnTo>
                  <a:lnTo>
                    <a:pt x="18753" y="18686"/>
                  </a:lnTo>
                  <a:lnTo>
                    <a:pt x="19952" y="19854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4395" y="2965"/>
              <a:ext cx="198" cy="213"/>
            </a:xfrm>
            <a:custGeom>
              <a:avLst/>
              <a:gdLst>
                <a:gd name="T0" fmla="*/ 17212 w 20000"/>
                <a:gd name="T1" fmla="*/ 19325 h 20000"/>
                <a:gd name="T2" fmla="*/ 17899 w 20000"/>
                <a:gd name="T3" fmla="*/ 19662 h 20000"/>
                <a:gd name="T4" fmla="*/ 19273 w 20000"/>
                <a:gd name="T5" fmla="*/ 19662 h 20000"/>
                <a:gd name="T6" fmla="*/ 19556 w 20000"/>
                <a:gd name="T7" fmla="*/ 16135 h 20000"/>
                <a:gd name="T8" fmla="*/ 19960 w 20000"/>
                <a:gd name="T9" fmla="*/ 14859 h 20000"/>
                <a:gd name="T10" fmla="*/ 18869 w 20000"/>
                <a:gd name="T11" fmla="*/ 13583 h 20000"/>
                <a:gd name="T12" fmla="*/ 17495 w 20000"/>
                <a:gd name="T13" fmla="*/ 13959 h 20000"/>
                <a:gd name="T14" fmla="*/ 17212 w 20000"/>
                <a:gd name="T15" fmla="*/ 12345 h 20000"/>
                <a:gd name="T16" fmla="*/ 15838 w 20000"/>
                <a:gd name="T17" fmla="*/ 11069 h 20000"/>
                <a:gd name="T18" fmla="*/ 15838 w 20000"/>
                <a:gd name="T19" fmla="*/ 10169 h 20000"/>
                <a:gd name="T20" fmla="*/ 15838 w 20000"/>
                <a:gd name="T21" fmla="*/ 9794 h 20000"/>
                <a:gd name="T22" fmla="*/ 15152 w 20000"/>
                <a:gd name="T23" fmla="*/ 8893 h 20000"/>
                <a:gd name="T24" fmla="*/ 13778 w 20000"/>
                <a:gd name="T25" fmla="*/ 9156 h 20000"/>
                <a:gd name="T26" fmla="*/ 14061 w 20000"/>
                <a:gd name="T27" fmla="*/ 8518 h 20000"/>
                <a:gd name="T28" fmla="*/ 12404 w 20000"/>
                <a:gd name="T29" fmla="*/ 7617 h 20000"/>
                <a:gd name="T30" fmla="*/ 11354 w 20000"/>
                <a:gd name="T31" fmla="*/ 6979 h 20000"/>
                <a:gd name="T32" fmla="*/ 10667 w 20000"/>
                <a:gd name="T33" fmla="*/ 5704 h 20000"/>
                <a:gd name="T34" fmla="*/ 8889 w 20000"/>
                <a:gd name="T35" fmla="*/ 4728 h 20000"/>
                <a:gd name="T36" fmla="*/ 5455 w 20000"/>
                <a:gd name="T37" fmla="*/ 2552 h 20000"/>
                <a:gd name="T38" fmla="*/ 4121 w 20000"/>
                <a:gd name="T39" fmla="*/ 638 h 20000"/>
                <a:gd name="T40" fmla="*/ 1091 w 20000"/>
                <a:gd name="T41" fmla="*/ 0 h 20000"/>
                <a:gd name="T42" fmla="*/ 0 w 20000"/>
                <a:gd name="T43" fmla="*/ 638 h 20000"/>
                <a:gd name="T44" fmla="*/ 2747 w 20000"/>
                <a:gd name="T45" fmla="*/ 3452 h 20000"/>
                <a:gd name="T46" fmla="*/ 4121 w 20000"/>
                <a:gd name="T47" fmla="*/ 4728 h 20000"/>
                <a:gd name="T48" fmla="*/ 4808 w 20000"/>
                <a:gd name="T49" fmla="*/ 5704 h 20000"/>
                <a:gd name="T50" fmla="*/ 6545 w 20000"/>
                <a:gd name="T51" fmla="*/ 6979 h 20000"/>
                <a:gd name="T52" fmla="*/ 8202 w 20000"/>
                <a:gd name="T53" fmla="*/ 9531 h 20000"/>
                <a:gd name="T54" fmla="*/ 9576 w 20000"/>
                <a:gd name="T55" fmla="*/ 11407 h 20000"/>
                <a:gd name="T56" fmla="*/ 10667 w 20000"/>
                <a:gd name="T57" fmla="*/ 12983 h 20000"/>
                <a:gd name="T58" fmla="*/ 11636 w 20000"/>
                <a:gd name="T59" fmla="*/ 14859 h 20000"/>
                <a:gd name="T60" fmla="*/ 13091 w 20000"/>
                <a:gd name="T61" fmla="*/ 16510 h 20000"/>
                <a:gd name="T62" fmla="*/ 15434 w 20000"/>
                <a:gd name="T63" fmla="*/ 18049 h 20000"/>
                <a:gd name="T64" fmla="*/ 17212 w 20000"/>
                <a:gd name="T65" fmla="*/ 1996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7212" y="19962"/>
                  </a:moveTo>
                  <a:lnTo>
                    <a:pt x="17212" y="19325"/>
                  </a:lnTo>
                  <a:lnTo>
                    <a:pt x="17899" y="19662"/>
                  </a:lnTo>
                  <a:lnTo>
                    <a:pt x="18182" y="19024"/>
                  </a:lnTo>
                  <a:lnTo>
                    <a:pt x="19273" y="19662"/>
                  </a:lnTo>
                  <a:lnTo>
                    <a:pt x="19556" y="17148"/>
                  </a:lnTo>
                  <a:lnTo>
                    <a:pt x="19556" y="16135"/>
                  </a:lnTo>
                  <a:lnTo>
                    <a:pt x="19273" y="15872"/>
                  </a:lnTo>
                  <a:lnTo>
                    <a:pt x="19960" y="14859"/>
                  </a:lnTo>
                  <a:lnTo>
                    <a:pt x="19556" y="14597"/>
                  </a:lnTo>
                  <a:lnTo>
                    <a:pt x="18869" y="13583"/>
                  </a:lnTo>
                  <a:lnTo>
                    <a:pt x="18182" y="13583"/>
                  </a:lnTo>
                  <a:lnTo>
                    <a:pt x="17495" y="13959"/>
                  </a:lnTo>
                  <a:lnTo>
                    <a:pt x="17899" y="13321"/>
                  </a:lnTo>
                  <a:lnTo>
                    <a:pt x="17212" y="12345"/>
                  </a:lnTo>
                  <a:lnTo>
                    <a:pt x="16808" y="11407"/>
                  </a:lnTo>
                  <a:lnTo>
                    <a:pt x="15838" y="11069"/>
                  </a:lnTo>
                  <a:lnTo>
                    <a:pt x="15152" y="10807"/>
                  </a:lnTo>
                  <a:lnTo>
                    <a:pt x="15838" y="10169"/>
                  </a:lnTo>
                  <a:lnTo>
                    <a:pt x="15152" y="10169"/>
                  </a:lnTo>
                  <a:lnTo>
                    <a:pt x="15838" y="9794"/>
                  </a:lnTo>
                  <a:lnTo>
                    <a:pt x="15434" y="9156"/>
                  </a:lnTo>
                  <a:lnTo>
                    <a:pt x="15152" y="8893"/>
                  </a:lnTo>
                  <a:lnTo>
                    <a:pt x="14465" y="9156"/>
                  </a:lnTo>
                  <a:lnTo>
                    <a:pt x="13778" y="9156"/>
                  </a:lnTo>
                  <a:lnTo>
                    <a:pt x="14465" y="8893"/>
                  </a:lnTo>
                  <a:lnTo>
                    <a:pt x="14061" y="8518"/>
                  </a:lnTo>
                  <a:lnTo>
                    <a:pt x="13091" y="7880"/>
                  </a:lnTo>
                  <a:lnTo>
                    <a:pt x="12404" y="7617"/>
                  </a:lnTo>
                  <a:lnTo>
                    <a:pt x="12040" y="6979"/>
                  </a:lnTo>
                  <a:lnTo>
                    <a:pt x="11354" y="6979"/>
                  </a:lnTo>
                  <a:lnTo>
                    <a:pt x="10949" y="5966"/>
                  </a:lnTo>
                  <a:lnTo>
                    <a:pt x="10667" y="5704"/>
                  </a:lnTo>
                  <a:lnTo>
                    <a:pt x="9980" y="5966"/>
                  </a:lnTo>
                  <a:lnTo>
                    <a:pt x="8889" y="4728"/>
                  </a:lnTo>
                  <a:lnTo>
                    <a:pt x="7919" y="4090"/>
                  </a:lnTo>
                  <a:lnTo>
                    <a:pt x="5455" y="2552"/>
                  </a:lnTo>
                  <a:lnTo>
                    <a:pt x="5455" y="1914"/>
                  </a:lnTo>
                  <a:lnTo>
                    <a:pt x="4121" y="638"/>
                  </a:lnTo>
                  <a:lnTo>
                    <a:pt x="2747" y="638"/>
                  </a:lnTo>
                  <a:lnTo>
                    <a:pt x="1091" y="0"/>
                  </a:lnTo>
                  <a:lnTo>
                    <a:pt x="0" y="0"/>
                  </a:lnTo>
                  <a:lnTo>
                    <a:pt x="0" y="638"/>
                  </a:lnTo>
                  <a:lnTo>
                    <a:pt x="404" y="1538"/>
                  </a:lnTo>
                  <a:lnTo>
                    <a:pt x="2747" y="3452"/>
                  </a:lnTo>
                  <a:lnTo>
                    <a:pt x="3111" y="3452"/>
                  </a:lnTo>
                  <a:lnTo>
                    <a:pt x="4121" y="4728"/>
                  </a:lnTo>
                  <a:lnTo>
                    <a:pt x="4485" y="4728"/>
                  </a:lnTo>
                  <a:lnTo>
                    <a:pt x="4808" y="5704"/>
                  </a:lnTo>
                  <a:lnTo>
                    <a:pt x="6828" y="6604"/>
                  </a:lnTo>
                  <a:lnTo>
                    <a:pt x="6545" y="6979"/>
                  </a:lnTo>
                  <a:lnTo>
                    <a:pt x="7515" y="9156"/>
                  </a:lnTo>
                  <a:lnTo>
                    <a:pt x="8202" y="9531"/>
                  </a:lnTo>
                  <a:lnTo>
                    <a:pt x="8606" y="10169"/>
                  </a:lnTo>
                  <a:lnTo>
                    <a:pt x="9576" y="11407"/>
                  </a:lnTo>
                  <a:lnTo>
                    <a:pt x="9576" y="11707"/>
                  </a:lnTo>
                  <a:lnTo>
                    <a:pt x="10667" y="12983"/>
                  </a:lnTo>
                  <a:lnTo>
                    <a:pt x="10667" y="13321"/>
                  </a:lnTo>
                  <a:lnTo>
                    <a:pt x="11636" y="14859"/>
                  </a:lnTo>
                  <a:lnTo>
                    <a:pt x="13091" y="15872"/>
                  </a:lnTo>
                  <a:lnTo>
                    <a:pt x="13091" y="16510"/>
                  </a:lnTo>
                  <a:lnTo>
                    <a:pt x="14747" y="17411"/>
                  </a:lnTo>
                  <a:lnTo>
                    <a:pt x="15434" y="18049"/>
                  </a:lnTo>
                  <a:lnTo>
                    <a:pt x="16121" y="18424"/>
                  </a:lnTo>
                  <a:lnTo>
                    <a:pt x="17212" y="19962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5044" y="3073"/>
              <a:ext cx="180" cy="170"/>
            </a:xfrm>
            <a:custGeom>
              <a:avLst/>
              <a:gdLst>
                <a:gd name="T0" fmla="*/ 18448 w 20000"/>
                <a:gd name="T1" fmla="*/ 4800 h 20000"/>
                <a:gd name="T2" fmla="*/ 13525 w 20000"/>
                <a:gd name="T3" fmla="*/ 2729 h 20000"/>
                <a:gd name="T4" fmla="*/ 12328 w 20000"/>
                <a:gd name="T5" fmla="*/ 4329 h 20000"/>
                <a:gd name="T6" fmla="*/ 9002 w 20000"/>
                <a:gd name="T7" fmla="*/ 6729 h 20000"/>
                <a:gd name="T8" fmla="*/ 7494 w 20000"/>
                <a:gd name="T9" fmla="*/ 6400 h 20000"/>
                <a:gd name="T10" fmla="*/ 7494 w 20000"/>
                <a:gd name="T11" fmla="*/ 5600 h 20000"/>
                <a:gd name="T12" fmla="*/ 6741 w 20000"/>
                <a:gd name="T13" fmla="*/ 5129 h 20000"/>
                <a:gd name="T14" fmla="*/ 5987 w 20000"/>
                <a:gd name="T15" fmla="*/ 3529 h 20000"/>
                <a:gd name="T16" fmla="*/ 5987 w 20000"/>
                <a:gd name="T17" fmla="*/ 1600 h 20000"/>
                <a:gd name="T18" fmla="*/ 4080 w 20000"/>
                <a:gd name="T19" fmla="*/ 800 h 20000"/>
                <a:gd name="T20" fmla="*/ 1508 w 20000"/>
                <a:gd name="T21" fmla="*/ 800 h 20000"/>
                <a:gd name="T22" fmla="*/ 0 w 20000"/>
                <a:gd name="T23" fmla="*/ 1929 h 20000"/>
                <a:gd name="T24" fmla="*/ 1508 w 20000"/>
                <a:gd name="T25" fmla="*/ 2729 h 20000"/>
                <a:gd name="T26" fmla="*/ 2262 w 20000"/>
                <a:gd name="T27" fmla="*/ 3529 h 20000"/>
                <a:gd name="T28" fmla="*/ 4080 w 20000"/>
                <a:gd name="T29" fmla="*/ 4329 h 20000"/>
                <a:gd name="T30" fmla="*/ 5588 w 20000"/>
                <a:gd name="T31" fmla="*/ 4800 h 20000"/>
                <a:gd name="T32" fmla="*/ 4834 w 20000"/>
                <a:gd name="T33" fmla="*/ 5129 h 20000"/>
                <a:gd name="T34" fmla="*/ 3326 w 20000"/>
                <a:gd name="T35" fmla="*/ 5600 h 20000"/>
                <a:gd name="T36" fmla="*/ 1818 w 20000"/>
                <a:gd name="T37" fmla="*/ 5929 h 20000"/>
                <a:gd name="T38" fmla="*/ 3326 w 20000"/>
                <a:gd name="T39" fmla="*/ 6400 h 20000"/>
                <a:gd name="T40" fmla="*/ 3326 w 20000"/>
                <a:gd name="T41" fmla="*/ 7529 h 20000"/>
                <a:gd name="T42" fmla="*/ 4523 w 20000"/>
                <a:gd name="T43" fmla="*/ 7953 h 20000"/>
                <a:gd name="T44" fmla="*/ 5233 w 20000"/>
                <a:gd name="T45" fmla="*/ 6400 h 20000"/>
                <a:gd name="T46" fmla="*/ 5588 w 20000"/>
                <a:gd name="T47" fmla="*/ 6400 h 20000"/>
                <a:gd name="T48" fmla="*/ 5987 w 20000"/>
                <a:gd name="T49" fmla="*/ 7953 h 20000"/>
                <a:gd name="T50" fmla="*/ 6341 w 20000"/>
                <a:gd name="T51" fmla="*/ 7953 h 20000"/>
                <a:gd name="T52" fmla="*/ 7805 w 20000"/>
                <a:gd name="T53" fmla="*/ 7953 h 20000"/>
                <a:gd name="T54" fmla="*/ 7494 w 20000"/>
                <a:gd name="T55" fmla="*/ 8329 h 20000"/>
                <a:gd name="T56" fmla="*/ 9756 w 20000"/>
                <a:gd name="T57" fmla="*/ 9553 h 20000"/>
                <a:gd name="T58" fmla="*/ 13836 w 20000"/>
                <a:gd name="T59" fmla="*/ 11953 h 20000"/>
                <a:gd name="T60" fmla="*/ 14989 w 20000"/>
                <a:gd name="T61" fmla="*/ 14682 h 20000"/>
                <a:gd name="T62" fmla="*/ 15743 w 20000"/>
                <a:gd name="T63" fmla="*/ 17553 h 20000"/>
                <a:gd name="T64" fmla="*/ 17694 w 20000"/>
                <a:gd name="T65" fmla="*/ 17553 h 20000"/>
                <a:gd name="T66" fmla="*/ 19956 w 20000"/>
                <a:gd name="T67" fmla="*/ 56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9956" y="5600"/>
                  </a:moveTo>
                  <a:lnTo>
                    <a:pt x="18448" y="4800"/>
                  </a:lnTo>
                  <a:lnTo>
                    <a:pt x="16497" y="4329"/>
                  </a:lnTo>
                  <a:lnTo>
                    <a:pt x="13525" y="2729"/>
                  </a:lnTo>
                  <a:lnTo>
                    <a:pt x="12018" y="3529"/>
                  </a:lnTo>
                  <a:lnTo>
                    <a:pt x="12328" y="4329"/>
                  </a:lnTo>
                  <a:lnTo>
                    <a:pt x="10510" y="4800"/>
                  </a:lnTo>
                  <a:lnTo>
                    <a:pt x="9002" y="6729"/>
                  </a:lnTo>
                  <a:lnTo>
                    <a:pt x="8248" y="7153"/>
                  </a:lnTo>
                  <a:lnTo>
                    <a:pt x="7494" y="6400"/>
                  </a:lnTo>
                  <a:lnTo>
                    <a:pt x="7494" y="5929"/>
                  </a:lnTo>
                  <a:lnTo>
                    <a:pt x="7494" y="5600"/>
                  </a:lnTo>
                  <a:lnTo>
                    <a:pt x="7095" y="5129"/>
                  </a:lnTo>
                  <a:lnTo>
                    <a:pt x="6741" y="5129"/>
                  </a:lnTo>
                  <a:lnTo>
                    <a:pt x="6741" y="5600"/>
                  </a:lnTo>
                  <a:lnTo>
                    <a:pt x="5987" y="3529"/>
                  </a:lnTo>
                  <a:lnTo>
                    <a:pt x="6341" y="2729"/>
                  </a:lnTo>
                  <a:lnTo>
                    <a:pt x="5987" y="1600"/>
                  </a:lnTo>
                  <a:lnTo>
                    <a:pt x="5588" y="1129"/>
                  </a:lnTo>
                  <a:lnTo>
                    <a:pt x="4080" y="800"/>
                  </a:lnTo>
                  <a:lnTo>
                    <a:pt x="3016" y="0"/>
                  </a:lnTo>
                  <a:lnTo>
                    <a:pt x="1508" y="800"/>
                  </a:lnTo>
                  <a:lnTo>
                    <a:pt x="310" y="1129"/>
                  </a:lnTo>
                  <a:lnTo>
                    <a:pt x="0" y="1929"/>
                  </a:lnTo>
                  <a:lnTo>
                    <a:pt x="0" y="2400"/>
                  </a:lnTo>
                  <a:lnTo>
                    <a:pt x="1508" y="2729"/>
                  </a:lnTo>
                  <a:lnTo>
                    <a:pt x="2262" y="3200"/>
                  </a:lnTo>
                  <a:lnTo>
                    <a:pt x="2262" y="3529"/>
                  </a:lnTo>
                  <a:lnTo>
                    <a:pt x="2572" y="4800"/>
                  </a:lnTo>
                  <a:lnTo>
                    <a:pt x="4080" y="4329"/>
                  </a:lnTo>
                  <a:lnTo>
                    <a:pt x="5233" y="4329"/>
                  </a:lnTo>
                  <a:lnTo>
                    <a:pt x="5588" y="4800"/>
                  </a:lnTo>
                  <a:lnTo>
                    <a:pt x="5233" y="5129"/>
                  </a:lnTo>
                  <a:lnTo>
                    <a:pt x="4834" y="5129"/>
                  </a:lnTo>
                  <a:lnTo>
                    <a:pt x="4523" y="5129"/>
                  </a:lnTo>
                  <a:lnTo>
                    <a:pt x="3326" y="5600"/>
                  </a:lnTo>
                  <a:lnTo>
                    <a:pt x="2572" y="5600"/>
                  </a:lnTo>
                  <a:lnTo>
                    <a:pt x="1818" y="5929"/>
                  </a:lnTo>
                  <a:lnTo>
                    <a:pt x="3016" y="5929"/>
                  </a:lnTo>
                  <a:lnTo>
                    <a:pt x="3326" y="6400"/>
                  </a:lnTo>
                  <a:lnTo>
                    <a:pt x="3769" y="6729"/>
                  </a:lnTo>
                  <a:lnTo>
                    <a:pt x="3326" y="7529"/>
                  </a:lnTo>
                  <a:lnTo>
                    <a:pt x="3769" y="8329"/>
                  </a:lnTo>
                  <a:lnTo>
                    <a:pt x="4523" y="7953"/>
                  </a:lnTo>
                  <a:lnTo>
                    <a:pt x="4834" y="7153"/>
                  </a:lnTo>
                  <a:lnTo>
                    <a:pt x="5233" y="6400"/>
                  </a:lnTo>
                  <a:lnTo>
                    <a:pt x="5588" y="5929"/>
                  </a:lnTo>
                  <a:lnTo>
                    <a:pt x="5588" y="6400"/>
                  </a:lnTo>
                  <a:lnTo>
                    <a:pt x="5233" y="7153"/>
                  </a:lnTo>
                  <a:lnTo>
                    <a:pt x="5987" y="7953"/>
                  </a:lnTo>
                  <a:lnTo>
                    <a:pt x="6341" y="7529"/>
                  </a:lnTo>
                  <a:lnTo>
                    <a:pt x="6341" y="7953"/>
                  </a:lnTo>
                  <a:lnTo>
                    <a:pt x="7494" y="7953"/>
                  </a:lnTo>
                  <a:lnTo>
                    <a:pt x="7805" y="7953"/>
                  </a:lnTo>
                  <a:lnTo>
                    <a:pt x="7805" y="8329"/>
                  </a:lnTo>
                  <a:lnTo>
                    <a:pt x="7494" y="8329"/>
                  </a:lnTo>
                  <a:lnTo>
                    <a:pt x="8248" y="9129"/>
                  </a:lnTo>
                  <a:lnTo>
                    <a:pt x="9756" y="9553"/>
                  </a:lnTo>
                  <a:lnTo>
                    <a:pt x="12328" y="10729"/>
                  </a:lnTo>
                  <a:lnTo>
                    <a:pt x="13836" y="11953"/>
                  </a:lnTo>
                  <a:lnTo>
                    <a:pt x="14989" y="13882"/>
                  </a:lnTo>
                  <a:lnTo>
                    <a:pt x="14989" y="14682"/>
                  </a:lnTo>
                  <a:lnTo>
                    <a:pt x="15743" y="16282"/>
                  </a:lnTo>
                  <a:lnTo>
                    <a:pt x="15743" y="17553"/>
                  </a:lnTo>
                  <a:lnTo>
                    <a:pt x="16497" y="17882"/>
                  </a:lnTo>
                  <a:lnTo>
                    <a:pt x="17694" y="17553"/>
                  </a:lnTo>
                  <a:lnTo>
                    <a:pt x="19512" y="19953"/>
                  </a:lnTo>
                  <a:lnTo>
                    <a:pt x="19956" y="5600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5074" y="2055"/>
              <a:ext cx="95" cy="116"/>
            </a:xfrm>
            <a:custGeom>
              <a:avLst/>
              <a:gdLst>
                <a:gd name="T0" fmla="*/ 2857 w 20000"/>
                <a:gd name="T1" fmla="*/ 19931 h 20000"/>
                <a:gd name="T2" fmla="*/ 3613 w 20000"/>
                <a:gd name="T3" fmla="*/ 19931 h 20000"/>
                <a:gd name="T4" fmla="*/ 4286 w 20000"/>
                <a:gd name="T5" fmla="*/ 18754 h 20000"/>
                <a:gd name="T6" fmla="*/ 5042 w 20000"/>
                <a:gd name="T7" fmla="*/ 18754 h 20000"/>
                <a:gd name="T8" fmla="*/ 5714 w 20000"/>
                <a:gd name="T9" fmla="*/ 17578 h 20000"/>
                <a:gd name="T10" fmla="*/ 5042 w 20000"/>
                <a:gd name="T11" fmla="*/ 17578 h 20000"/>
                <a:gd name="T12" fmla="*/ 4286 w 20000"/>
                <a:gd name="T13" fmla="*/ 16401 h 20000"/>
                <a:gd name="T14" fmla="*/ 2269 w 20000"/>
                <a:gd name="T15" fmla="*/ 15709 h 20000"/>
                <a:gd name="T16" fmla="*/ 2269 w 20000"/>
                <a:gd name="T17" fmla="*/ 15225 h 20000"/>
                <a:gd name="T18" fmla="*/ 3613 w 20000"/>
                <a:gd name="T19" fmla="*/ 14533 h 20000"/>
                <a:gd name="T20" fmla="*/ 4286 w 20000"/>
                <a:gd name="T21" fmla="*/ 15709 h 20000"/>
                <a:gd name="T22" fmla="*/ 5042 w 20000"/>
                <a:gd name="T23" fmla="*/ 14533 h 20000"/>
                <a:gd name="T24" fmla="*/ 5714 w 20000"/>
                <a:gd name="T25" fmla="*/ 14048 h 20000"/>
                <a:gd name="T26" fmla="*/ 7899 w 20000"/>
                <a:gd name="T27" fmla="*/ 14533 h 20000"/>
                <a:gd name="T28" fmla="*/ 13613 w 20000"/>
                <a:gd name="T29" fmla="*/ 16401 h 20000"/>
                <a:gd name="T30" fmla="*/ 13613 w 20000"/>
                <a:gd name="T31" fmla="*/ 15225 h 20000"/>
                <a:gd name="T32" fmla="*/ 13613 w 20000"/>
                <a:gd name="T33" fmla="*/ 12872 h 20000"/>
                <a:gd name="T34" fmla="*/ 15042 w 20000"/>
                <a:gd name="T35" fmla="*/ 11696 h 20000"/>
                <a:gd name="T36" fmla="*/ 17815 w 20000"/>
                <a:gd name="T37" fmla="*/ 11073 h 20000"/>
                <a:gd name="T38" fmla="*/ 18487 w 20000"/>
                <a:gd name="T39" fmla="*/ 10519 h 20000"/>
                <a:gd name="T40" fmla="*/ 19916 w 20000"/>
                <a:gd name="T41" fmla="*/ 9896 h 20000"/>
                <a:gd name="T42" fmla="*/ 19916 w 20000"/>
                <a:gd name="T43" fmla="*/ 9343 h 20000"/>
                <a:gd name="T44" fmla="*/ 18487 w 20000"/>
                <a:gd name="T45" fmla="*/ 9896 h 20000"/>
                <a:gd name="T46" fmla="*/ 17059 w 20000"/>
                <a:gd name="T47" fmla="*/ 7543 h 20000"/>
                <a:gd name="T48" fmla="*/ 17059 w 20000"/>
                <a:gd name="T49" fmla="*/ 5190 h 20000"/>
                <a:gd name="T50" fmla="*/ 16471 w 20000"/>
                <a:gd name="T51" fmla="*/ 4706 h 20000"/>
                <a:gd name="T52" fmla="*/ 15630 w 20000"/>
                <a:gd name="T53" fmla="*/ 7059 h 20000"/>
                <a:gd name="T54" fmla="*/ 14202 w 20000"/>
                <a:gd name="T55" fmla="*/ 7059 h 20000"/>
                <a:gd name="T56" fmla="*/ 12773 w 20000"/>
                <a:gd name="T57" fmla="*/ 5882 h 20000"/>
                <a:gd name="T58" fmla="*/ 11345 w 20000"/>
                <a:gd name="T59" fmla="*/ 5882 h 20000"/>
                <a:gd name="T60" fmla="*/ 7899 w 20000"/>
                <a:gd name="T61" fmla="*/ 4014 h 20000"/>
                <a:gd name="T62" fmla="*/ 4286 w 20000"/>
                <a:gd name="T63" fmla="*/ 1176 h 20000"/>
                <a:gd name="T64" fmla="*/ 2269 w 20000"/>
                <a:gd name="T65" fmla="*/ 0 h 20000"/>
                <a:gd name="T66" fmla="*/ 1429 w 20000"/>
                <a:gd name="T67" fmla="*/ 484 h 20000"/>
                <a:gd name="T68" fmla="*/ 2857 w 20000"/>
                <a:gd name="T69" fmla="*/ 2837 h 20000"/>
                <a:gd name="T70" fmla="*/ 3613 w 20000"/>
                <a:gd name="T71" fmla="*/ 6367 h 20000"/>
                <a:gd name="T72" fmla="*/ 4286 w 20000"/>
                <a:gd name="T73" fmla="*/ 8720 h 20000"/>
                <a:gd name="T74" fmla="*/ 3613 w 20000"/>
                <a:gd name="T75" fmla="*/ 8720 h 20000"/>
                <a:gd name="T76" fmla="*/ 4286 w 20000"/>
                <a:gd name="T77" fmla="*/ 11073 h 20000"/>
                <a:gd name="T78" fmla="*/ 2269 w 20000"/>
                <a:gd name="T79" fmla="*/ 11073 h 20000"/>
                <a:gd name="T80" fmla="*/ 840 w 20000"/>
                <a:gd name="T81" fmla="*/ 10519 h 20000"/>
                <a:gd name="T82" fmla="*/ 0 w 20000"/>
                <a:gd name="T83" fmla="*/ 11073 h 20000"/>
                <a:gd name="T84" fmla="*/ 1429 w 20000"/>
                <a:gd name="T85" fmla="*/ 12872 h 20000"/>
                <a:gd name="T86" fmla="*/ 0 w 20000"/>
                <a:gd name="T87" fmla="*/ 14533 h 20000"/>
                <a:gd name="T88" fmla="*/ 0 w 20000"/>
                <a:gd name="T89" fmla="*/ 16401 h 20000"/>
                <a:gd name="T90" fmla="*/ 2269 w 20000"/>
                <a:gd name="T91" fmla="*/ 17578 h 20000"/>
                <a:gd name="T92" fmla="*/ 2269 w 20000"/>
                <a:gd name="T93" fmla="*/ 19239 h 20000"/>
                <a:gd name="T94" fmla="*/ 2857 w 20000"/>
                <a:gd name="T95" fmla="*/ 1993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2857" y="19931"/>
                  </a:moveTo>
                  <a:lnTo>
                    <a:pt x="3613" y="19931"/>
                  </a:lnTo>
                  <a:lnTo>
                    <a:pt x="4286" y="18754"/>
                  </a:lnTo>
                  <a:lnTo>
                    <a:pt x="5042" y="18754"/>
                  </a:lnTo>
                  <a:lnTo>
                    <a:pt x="5714" y="17578"/>
                  </a:lnTo>
                  <a:lnTo>
                    <a:pt x="5042" y="17578"/>
                  </a:lnTo>
                  <a:lnTo>
                    <a:pt x="4286" y="16401"/>
                  </a:lnTo>
                  <a:lnTo>
                    <a:pt x="2269" y="15709"/>
                  </a:lnTo>
                  <a:lnTo>
                    <a:pt x="2269" y="15225"/>
                  </a:lnTo>
                  <a:lnTo>
                    <a:pt x="3613" y="14533"/>
                  </a:lnTo>
                  <a:lnTo>
                    <a:pt x="4286" y="15709"/>
                  </a:lnTo>
                  <a:lnTo>
                    <a:pt x="5042" y="14533"/>
                  </a:lnTo>
                  <a:lnTo>
                    <a:pt x="5714" y="14048"/>
                  </a:lnTo>
                  <a:lnTo>
                    <a:pt x="7899" y="14533"/>
                  </a:lnTo>
                  <a:lnTo>
                    <a:pt x="13613" y="16401"/>
                  </a:lnTo>
                  <a:lnTo>
                    <a:pt x="13613" y="15225"/>
                  </a:lnTo>
                  <a:lnTo>
                    <a:pt x="13613" y="12872"/>
                  </a:lnTo>
                  <a:lnTo>
                    <a:pt x="15042" y="11696"/>
                  </a:lnTo>
                  <a:lnTo>
                    <a:pt x="17815" y="11073"/>
                  </a:lnTo>
                  <a:lnTo>
                    <a:pt x="18487" y="10519"/>
                  </a:lnTo>
                  <a:lnTo>
                    <a:pt x="19916" y="9896"/>
                  </a:lnTo>
                  <a:lnTo>
                    <a:pt x="19916" y="9343"/>
                  </a:lnTo>
                  <a:lnTo>
                    <a:pt x="18487" y="9896"/>
                  </a:lnTo>
                  <a:lnTo>
                    <a:pt x="17059" y="7543"/>
                  </a:lnTo>
                  <a:lnTo>
                    <a:pt x="17059" y="5190"/>
                  </a:lnTo>
                  <a:lnTo>
                    <a:pt x="16471" y="4706"/>
                  </a:lnTo>
                  <a:lnTo>
                    <a:pt x="15630" y="7059"/>
                  </a:lnTo>
                  <a:lnTo>
                    <a:pt x="14202" y="7059"/>
                  </a:lnTo>
                  <a:lnTo>
                    <a:pt x="12773" y="5882"/>
                  </a:lnTo>
                  <a:lnTo>
                    <a:pt x="11345" y="5882"/>
                  </a:lnTo>
                  <a:lnTo>
                    <a:pt x="7899" y="4014"/>
                  </a:lnTo>
                  <a:lnTo>
                    <a:pt x="4286" y="1176"/>
                  </a:lnTo>
                  <a:lnTo>
                    <a:pt x="2269" y="0"/>
                  </a:lnTo>
                  <a:lnTo>
                    <a:pt x="1429" y="484"/>
                  </a:lnTo>
                  <a:lnTo>
                    <a:pt x="2857" y="2837"/>
                  </a:lnTo>
                  <a:lnTo>
                    <a:pt x="3613" y="6367"/>
                  </a:lnTo>
                  <a:lnTo>
                    <a:pt x="4286" y="8720"/>
                  </a:lnTo>
                  <a:lnTo>
                    <a:pt x="3613" y="8720"/>
                  </a:lnTo>
                  <a:lnTo>
                    <a:pt x="4286" y="11073"/>
                  </a:lnTo>
                  <a:lnTo>
                    <a:pt x="2269" y="11073"/>
                  </a:lnTo>
                  <a:lnTo>
                    <a:pt x="840" y="10519"/>
                  </a:lnTo>
                  <a:lnTo>
                    <a:pt x="0" y="11073"/>
                  </a:lnTo>
                  <a:lnTo>
                    <a:pt x="1429" y="12872"/>
                  </a:lnTo>
                  <a:lnTo>
                    <a:pt x="0" y="14533"/>
                  </a:lnTo>
                  <a:lnTo>
                    <a:pt x="0" y="16401"/>
                  </a:lnTo>
                  <a:lnTo>
                    <a:pt x="2269" y="17578"/>
                  </a:lnTo>
                  <a:lnTo>
                    <a:pt x="2269" y="19239"/>
                  </a:lnTo>
                  <a:lnTo>
                    <a:pt x="2857" y="19931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4968" y="2166"/>
              <a:ext cx="171" cy="215"/>
            </a:xfrm>
            <a:custGeom>
              <a:avLst/>
              <a:gdLst>
                <a:gd name="T0" fmla="*/ 11194 w 20000"/>
                <a:gd name="T1" fmla="*/ 18321 h 20000"/>
                <a:gd name="T2" fmla="*/ 12365 w 20000"/>
                <a:gd name="T3" fmla="*/ 17425 h 20000"/>
                <a:gd name="T4" fmla="*/ 11569 w 20000"/>
                <a:gd name="T5" fmla="*/ 16157 h 20000"/>
                <a:gd name="T6" fmla="*/ 11991 w 20000"/>
                <a:gd name="T7" fmla="*/ 16791 h 20000"/>
                <a:gd name="T8" fmla="*/ 12787 w 20000"/>
                <a:gd name="T9" fmla="*/ 17425 h 20000"/>
                <a:gd name="T10" fmla="*/ 14707 w 20000"/>
                <a:gd name="T11" fmla="*/ 17052 h 20000"/>
                <a:gd name="T12" fmla="*/ 15504 w 20000"/>
                <a:gd name="T13" fmla="*/ 15784 h 20000"/>
                <a:gd name="T14" fmla="*/ 16768 w 20000"/>
                <a:gd name="T15" fmla="*/ 16418 h 20000"/>
                <a:gd name="T16" fmla="*/ 17096 w 20000"/>
                <a:gd name="T17" fmla="*/ 15149 h 20000"/>
                <a:gd name="T18" fmla="*/ 17564 w 20000"/>
                <a:gd name="T19" fmla="*/ 15149 h 20000"/>
                <a:gd name="T20" fmla="*/ 18361 w 20000"/>
                <a:gd name="T21" fmla="*/ 14888 h 20000"/>
                <a:gd name="T22" fmla="*/ 19157 w 20000"/>
                <a:gd name="T23" fmla="*/ 15522 h 20000"/>
                <a:gd name="T24" fmla="*/ 19953 w 20000"/>
                <a:gd name="T25" fmla="*/ 14254 h 20000"/>
                <a:gd name="T26" fmla="*/ 19157 w 20000"/>
                <a:gd name="T27" fmla="*/ 11381 h 20000"/>
                <a:gd name="T28" fmla="*/ 18361 w 20000"/>
                <a:gd name="T29" fmla="*/ 8209 h 20000"/>
                <a:gd name="T30" fmla="*/ 19485 w 20000"/>
                <a:gd name="T31" fmla="*/ 7948 h 20000"/>
                <a:gd name="T32" fmla="*/ 19485 w 20000"/>
                <a:gd name="T33" fmla="*/ 6045 h 20000"/>
                <a:gd name="T34" fmla="*/ 19157 w 20000"/>
                <a:gd name="T35" fmla="*/ 4776 h 20000"/>
                <a:gd name="T36" fmla="*/ 17892 w 20000"/>
                <a:gd name="T37" fmla="*/ 2537 h 20000"/>
                <a:gd name="T38" fmla="*/ 16768 w 20000"/>
                <a:gd name="T39" fmla="*/ 373 h 20000"/>
                <a:gd name="T40" fmla="*/ 15504 w 20000"/>
                <a:gd name="T41" fmla="*/ 0 h 20000"/>
                <a:gd name="T42" fmla="*/ 16300 w 20000"/>
                <a:gd name="T43" fmla="*/ 1007 h 20000"/>
                <a:gd name="T44" fmla="*/ 15972 w 20000"/>
                <a:gd name="T45" fmla="*/ 1642 h 20000"/>
                <a:gd name="T46" fmla="*/ 15176 w 20000"/>
                <a:gd name="T47" fmla="*/ 1007 h 20000"/>
                <a:gd name="T48" fmla="*/ 14707 w 20000"/>
                <a:gd name="T49" fmla="*/ 1903 h 20000"/>
                <a:gd name="T50" fmla="*/ 14379 w 20000"/>
                <a:gd name="T51" fmla="*/ 3806 h 20000"/>
                <a:gd name="T52" fmla="*/ 14707 w 20000"/>
                <a:gd name="T53" fmla="*/ 4440 h 20000"/>
                <a:gd name="T54" fmla="*/ 15176 w 20000"/>
                <a:gd name="T55" fmla="*/ 6045 h 20000"/>
                <a:gd name="T56" fmla="*/ 14707 w 20000"/>
                <a:gd name="T57" fmla="*/ 9216 h 20000"/>
                <a:gd name="T58" fmla="*/ 13583 w 20000"/>
                <a:gd name="T59" fmla="*/ 11119 h 20000"/>
                <a:gd name="T60" fmla="*/ 11569 w 20000"/>
                <a:gd name="T61" fmla="*/ 12015 h 20000"/>
                <a:gd name="T62" fmla="*/ 10773 w 20000"/>
                <a:gd name="T63" fmla="*/ 11381 h 20000"/>
                <a:gd name="T64" fmla="*/ 11194 w 20000"/>
                <a:gd name="T65" fmla="*/ 10746 h 20000"/>
                <a:gd name="T66" fmla="*/ 9977 w 20000"/>
                <a:gd name="T67" fmla="*/ 10746 h 20000"/>
                <a:gd name="T68" fmla="*/ 9649 w 20000"/>
                <a:gd name="T69" fmla="*/ 13284 h 20000"/>
                <a:gd name="T70" fmla="*/ 9977 w 20000"/>
                <a:gd name="T71" fmla="*/ 14515 h 20000"/>
                <a:gd name="T72" fmla="*/ 8852 w 20000"/>
                <a:gd name="T73" fmla="*/ 15149 h 20000"/>
                <a:gd name="T74" fmla="*/ 8056 w 20000"/>
                <a:gd name="T75" fmla="*/ 14515 h 20000"/>
                <a:gd name="T76" fmla="*/ 4778 w 20000"/>
                <a:gd name="T77" fmla="*/ 15522 h 20000"/>
                <a:gd name="T78" fmla="*/ 3981 w 20000"/>
                <a:gd name="T79" fmla="*/ 15522 h 20000"/>
                <a:gd name="T80" fmla="*/ 2810 w 20000"/>
                <a:gd name="T81" fmla="*/ 15522 h 20000"/>
                <a:gd name="T82" fmla="*/ 2389 w 20000"/>
                <a:gd name="T83" fmla="*/ 16418 h 20000"/>
                <a:gd name="T84" fmla="*/ 1265 w 20000"/>
                <a:gd name="T85" fmla="*/ 17687 h 20000"/>
                <a:gd name="T86" fmla="*/ 0 w 20000"/>
                <a:gd name="T87" fmla="*/ 18321 h 20000"/>
                <a:gd name="T88" fmla="*/ 1265 w 20000"/>
                <a:gd name="T89" fmla="*/ 18955 h 20000"/>
                <a:gd name="T90" fmla="*/ 2810 w 20000"/>
                <a:gd name="T91" fmla="*/ 19328 h 20000"/>
                <a:gd name="T92" fmla="*/ 2810 w 20000"/>
                <a:gd name="T93" fmla="*/ 18321 h 20000"/>
                <a:gd name="T94" fmla="*/ 3185 w 20000"/>
                <a:gd name="T95" fmla="*/ 18321 h 20000"/>
                <a:gd name="T96" fmla="*/ 4778 w 20000"/>
                <a:gd name="T97" fmla="*/ 18060 h 20000"/>
                <a:gd name="T98" fmla="*/ 7588 w 20000"/>
                <a:gd name="T99" fmla="*/ 17052 h 20000"/>
                <a:gd name="T100" fmla="*/ 9180 w 20000"/>
                <a:gd name="T101" fmla="*/ 17425 h 20000"/>
                <a:gd name="T102" fmla="*/ 8852 w 20000"/>
                <a:gd name="T103" fmla="*/ 18694 h 20000"/>
                <a:gd name="T104" fmla="*/ 9977 w 20000"/>
                <a:gd name="T105" fmla="*/ 195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10773" y="19963"/>
                  </a:moveTo>
                  <a:lnTo>
                    <a:pt x="11194" y="18321"/>
                  </a:lnTo>
                  <a:lnTo>
                    <a:pt x="12365" y="18060"/>
                  </a:lnTo>
                  <a:lnTo>
                    <a:pt x="12365" y="17425"/>
                  </a:lnTo>
                  <a:lnTo>
                    <a:pt x="11569" y="17052"/>
                  </a:lnTo>
                  <a:lnTo>
                    <a:pt x="11569" y="16157"/>
                  </a:lnTo>
                  <a:lnTo>
                    <a:pt x="11991" y="16157"/>
                  </a:lnTo>
                  <a:lnTo>
                    <a:pt x="11991" y="16791"/>
                  </a:lnTo>
                  <a:lnTo>
                    <a:pt x="13115" y="16791"/>
                  </a:lnTo>
                  <a:lnTo>
                    <a:pt x="12787" y="17425"/>
                  </a:lnTo>
                  <a:lnTo>
                    <a:pt x="13911" y="16791"/>
                  </a:lnTo>
                  <a:lnTo>
                    <a:pt x="14707" y="17052"/>
                  </a:lnTo>
                  <a:lnTo>
                    <a:pt x="15176" y="16157"/>
                  </a:lnTo>
                  <a:lnTo>
                    <a:pt x="15504" y="15784"/>
                  </a:lnTo>
                  <a:lnTo>
                    <a:pt x="16300" y="17052"/>
                  </a:lnTo>
                  <a:lnTo>
                    <a:pt x="16768" y="16418"/>
                  </a:lnTo>
                  <a:lnTo>
                    <a:pt x="16768" y="15522"/>
                  </a:lnTo>
                  <a:lnTo>
                    <a:pt x="17096" y="15149"/>
                  </a:lnTo>
                  <a:lnTo>
                    <a:pt x="17564" y="15522"/>
                  </a:lnTo>
                  <a:lnTo>
                    <a:pt x="17564" y="15149"/>
                  </a:lnTo>
                  <a:lnTo>
                    <a:pt x="17564" y="14515"/>
                  </a:lnTo>
                  <a:lnTo>
                    <a:pt x="18361" y="14888"/>
                  </a:lnTo>
                  <a:lnTo>
                    <a:pt x="17892" y="16157"/>
                  </a:lnTo>
                  <a:lnTo>
                    <a:pt x="19157" y="15522"/>
                  </a:lnTo>
                  <a:lnTo>
                    <a:pt x="19157" y="14515"/>
                  </a:lnTo>
                  <a:lnTo>
                    <a:pt x="19953" y="14254"/>
                  </a:lnTo>
                  <a:lnTo>
                    <a:pt x="19157" y="13619"/>
                  </a:lnTo>
                  <a:lnTo>
                    <a:pt x="19157" y="11381"/>
                  </a:lnTo>
                  <a:lnTo>
                    <a:pt x="18361" y="9216"/>
                  </a:lnTo>
                  <a:lnTo>
                    <a:pt x="18361" y="8209"/>
                  </a:lnTo>
                  <a:lnTo>
                    <a:pt x="18689" y="7948"/>
                  </a:lnTo>
                  <a:lnTo>
                    <a:pt x="19485" y="7948"/>
                  </a:lnTo>
                  <a:lnTo>
                    <a:pt x="18689" y="6679"/>
                  </a:lnTo>
                  <a:lnTo>
                    <a:pt x="19485" y="6045"/>
                  </a:lnTo>
                  <a:lnTo>
                    <a:pt x="19485" y="4776"/>
                  </a:lnTo>
                  <a:lnTo>
                    <a:pt x="19157" y="4776"/>
                  </a:lnTo>
                  <a:lnTo>
                    <a:pt x="18689" y="3806"/>
                  </a:lnTo>
                  <a:lnTo>
                    <a:pt x="17892" y="2537"/>
                  </a:lnTo>
                  <a:lnTo>
                    <a:pt x="17096" y="1903"/>
                  </a:lnTo>
                  <a:lnTo>
                    <a:pt x="16768" y="373"/>
                  </a:lnTo>
                  <a:lnTo>
                    <a:pt x="15972" y="373"/>
                  </a:lnTo>
                  <a:lnTo>
                    <a:pt x="15504" y="0"/>
                  </a:lnTo>
                  <a:lnTo>
                    <a:pt x="15504" y="1007"/>
                  </a:lnTo>
                  <a:lnTo>
                    <a:pt x="16300" y="1007"/>
                  </a:lnTo>
                  <a:lnTo>
                    <a:pt x="16300" y="1642"/>
                  </a:lnTo>
                  <a:lnTo>
                    <a:pt x="15972" y="1642"/>
                  </a:lnTo>
                  <a:lnTo>
                    <a:pt x="15504" y="1903"/>
                  </a:lnTo>
                  <a:lnTo>
                    <a:pt x="15176" y="1007"/>
                  </a:lnTo>
                  <a:lnTo>
                    <a:pt x="14379" y="1269"/>
                  </a:lnTo>
                  <a:lnTo>
                    <a:pt x="14707" y="1903"/>
                  </a:lnTo>
                  <a:lnTo>
                    <a:pt x="14379" y="2537"/>
                  </a:lnTo>
                  <a:lnTo>
                    <a:pt x="14379" y="3806"/>
                  </a:lnTo>
                  <a:lnTo>
                    <a:pt x="14379" y="4142"/>
                  </a:lnTo>
                  <a:lnTo>
                    <a:pt x="14707" y="4440"/>
                  </a:lnTo>
                  <a:lnTo>
                    <a:pt x="14707" y="4142"/>
                  </a:lnTo>
                  <a:lnTo>
                    <a:pt x="15176" y="6045"/>
                  </a:lnTo>
                  <a:lnTo>
                    <a:pt x="14707" y="7575"/>
                  </a:lnTo>
                  <a:lnTo>
                    <a:pt x="14707" y="9216"/>
                  </a:lnTo>
                  <a:lnTo>
                    <a:pt x="14379" y="9216"/>
                  </a:lnTo>
                  <a:lnTo>
                    <a:pt x="13583" y="11119"/>
                  </a:lnTo>
                  <a:lnTo>
                    <a:pt x="11991" y="11716"/>
                  </a:lnTo>
                  <a:lnTo>
                    <a:pt x="11569" y="12015"/>
                  </a:lnTo>
                  <a:lnTo>
                    <a:pt x="11194" y="12015"/>
                  </a:lnTo>
                  <a:lnTo>
                    <a:pt x="10773" y="11381"/>
                  </a:lnTo>
                  <a:lnTo>
                    <a:pt x="10773" y="11119"/>
                  </a:lnTo>
                  <a:lnTo>
                    <a:pt x="11194" y="10746"/>
                  </a:lnTo>
                  <a:lnTo>
                    <a:pt x="11194" y="10112"/>
                  </a:lnTo>
                  <a:lnTo>
                    <a:pt x="9977" y="10746"/>
                  </a:lnTo>
                  <a:lnTo>
                    <a:pt x="10398" y="12015"/>
                  </a:lnTo>
                  <a:lnTo>
                    <a:pt x="9649" y="13284"/>
                  </a:lnTo>
                  <a:lnTo>
                    <a:pt x="9180" y="13918"/>
                  </a:lnTo>
                  <a:lnTo>
                    <a:pt x="9977" y="14515"/>
                  </a:lnTo>
                  <a:lnTo>
                    <a:pt x="9180" y="14888"/>
                  </a:lnTo>
                  <a:lnTo>
                    <a:pt x="8852" y="15149"/>
                  </a:lnTo>
                  <a:lnTo>
                    <a:pt x="8384" y="14888"/>
                  </a:lnTo>
                  <a:lnTo>
                    <a:pt x="8056" y="14515"/>
                  </a:lnTo>
                  <a:lnTo>
                    <a:pt x="7588" y="14888"/>
                  </a:lnTo>
                  <a:lnTo>
                    <a:pt x="4778" y="15522"/>
                  </a:lnTo>
                  <a:lnTo>
                    <a:pt x="4403" y="15522"/>
                  </a:lnTo>
                  <a:lnTo>
                    <a:pt x="3981" y="15522"/>
                  </a:lnTo>
                  <a:lnTo>
                    <a:pt x="3981" y="15149"/>
                  </a:lnTo>
                  <a:lnTo>
                    <a:pt x="2810" y="15522"/>
                  </a:lnTo>
                  <a:lnTo>
                    <a:pt x="3185" y="16157"/>
                  </a:lnTo>
                  <a:lnTo>
                    <a:pt x="2389" y="16418"/>
                  </a:lnTo>
                  <a:lnTo>
                    <a:pt x="2061" y="17425"/>
                  </a:lnTo>
                  <a:lnTo>
                    <a:pt x="1265" y="17687"/>
                  </a:lnTo>
                  <a:lnTo>
                    <a:pt x="796" y="18060"/>
                  </a:lnTo>
                  <a:lnTo>
                    <a:pt x="0" y="18321"/>
                  </a:lnTo>
                  <a:lnTo>
                    <a:pt x="0" y="19328"/>
                  </a:lnTo>
                  <a:lnTo>
                    <a:pt x="1265" y="18955"/>
                  </a:lnTo>
                  <a:lnTo>
                    <a:pt x="2061" y="18955"/>
                  </a:lnTo>
                  <a:lnTo>
                    <a:pt x="2810" y="19328"/>
                  </a:lnTo>
                  <a:lnTo>
                    <a:pt x="2810" y="18955"/>
                  </a:lnTo>
                  <a:lnTo>
                    <a:pt x="2810" y="18321"/>
                  </a:lnTo>
                  <a:lnTo>
                    <a:pt x="2810" y="18060"/>
                  </a:lnTo>
                  <a:lnTo>
                    <a:pt x="3185" y="18321"/>
                  </a:lnTo>
                  <a:lnTo>
                    <a:pt x="3185" y="18694"/>
                  </a:lnTo>
                  <a:lnTo>
                    <a:pt x="4778" y="18060"/>
                  </a:lnTo>
                  <a:lnTo>
                    <a:pt x="6792" y="17425"/>
                  </a:lnTo>
                  <a:lnTo>
                    <a:pt x="7588" y="17052"/>
                  </a:lnTo>
                  <a:lnTo>
                    <a:pt x="8852" y="17052"/>
                  </a:lnTo>
                  <a:lnTo>
                    <a:pt x="9180" y="17425"/>
                  </a:lnTo>
                  <a:lnTo>
                    <a:pt x="8852" y="18060"/>
                  </a:lnTo>
                  <a:lnTo>
                    <a:pt x="8852" y="18694"/>
                  </a:lnTo>
                  <a:lnTo>
                    <a:pt x="8852" y="18955"/>
                  </a:lnTo>
                  <a:lnTo>
                    <a:pt x="9977" y="19590"/>
                  </a:lnTo>
                  <a:lnTo>
                    <a:pt x="10773" y="19963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4826" y="2718"/>
              <a:ext cx="86" cy="119"/>
            </a:xfrm>
            <a:custGeom>
              <a:avLst/>
              <a:gdLst>
                <a:gd name="T0" fmla="*/ 19907 w 20000"/>
                <a:gd name="T1" fmla="*/ 19933 h 20000"/>
                <a:gd name="T2" fmla="*/ 19907 w 20000"/>
                <a:gd name="T3" fmla="*/ 17659 h 20000"/>
                <a:gd name="T4" fmla="*/ 18318 w 20000"/>
                <a:gd name="T5" fmla="*/ 16990 h 20000"/>
                <a:gd name="T6" fmla="*/ 17383 w 20000"/>
                <a:gd name="T7" fmla="*/ 15853 h 20000"/>
                <a:gd name="T8" fmla="*/ 18972 w 20000"/>
                <a:gd name="T9" fmla="*/ 15385 h 20000"/>
                <a:gd name="T10" fmla="*/ 15794 w 20000"/>
                <a:gd name="T11" fmla="*/ 14716 h 20000"/>
                <a:gd name="T12" fmla="*/ 15794 w 20000"/>
                <a:gd name="T13" fmla="*/ 15385 h 20000"/>
                <a:gd name="T14" fmla="*/ 15140 w 20000"/>
                <a:gd name="T15" fmla="*/ 15385 h 20000"/>
                <a:gd name="T16" fmla="*/ 14206 w 20000"/>
                <a:gd name="T17" fmla="*/ 13579 h 20000"/>
                <a:gd name="T18" fmla="*/ 11963 w 20000"/>
                <a:gd name="T19" fmla="*/ 13579 h 20000"/>
                <a:gd name="T20" fmla="*/ 11963 w 20000"/>
                <a:gd name="T21" fmla="*/ 14247 h 20000"/>
                <a:gd name="T22" fmla="*/ 11028 w 20000"/>
                <a:gd name="T23" fmla="*/ 14716 h 20000"/>
                <a:gd name="T24" fmla="*/ 8785 w 20000"/>
                <a:gd name="T25" fmla="*/ 13579 h 20000"/>
                <a:gd name="T26" fmla="*/ 8785 w 20000"/>
                <a:gd name="T27" fmla="*/ 12441 h 20000"/>
                <a:gd name="T28" fmla="*/ 8785 w 20000"/>
                <a:gd name="T29" fmla="*/ 11973 h 20000"/>
                <a:gd name="T30" fmla="*/ 7196 w 20000"/>
                <a:gd name="T31" fmla="*/ 10167 h 20000"/>
                <a:gd name="T32" fmla="*/ 7944 w 20000"/>
                <a:gd name="T33" fmla="*/ 8562 h 20000"/>
                <a:gd name="T34" fmla="*/ 10374 w 20000"/>
                <a:gd name="T35" fmla="*/ 7960 h 20000"/>
                <a:gd name="T36" fmla="*/ 11028 w 20000"/>
                <a:gd name="T37" fmla="*/ 5686 h 20000"/>
                <a:gd name="T38" fmla="*/ 11028 w 20000"/>
                <a:gd name="T39" fmla="*/ 4548 h 20000"/>
                <a:gd name="T40" fmla="*/ 9439 w 20000"/>
                <a:gd name="T41" fmla="*/ 3411 h 20000"/>
                <a:gd name="T42" fmla="*/ 9439 w 20000"/>
                <a:gd name="T43" fmla="*/ 1806 h 20000"/>
                <a:gd name="T44" fmla="*/ 9439 w 20000"/>
                <a:gd name="T45" fmla="*/ 669 h 20000"/>
                <a:gd name="T46" fmla="*/ 8785 w 20000"/>
                <a:gd name="T47" fmla="*/ 0 h 20000"/>
                <a:gd name="T48" fmla="*/ 7944 w 20000"/>
                <a:gd name="T49" fmla="*/ 669 h 20000"/>
                <a:gd name="T50" fmla="*/ 4766 w 20000"/>
                <a:gd name="T51" fmla="*/ 0 h 20000"/>
                <a:gd name="T52" fmla="*/ 3178 w 20000"/>
                <a:gd name="T53" fmla="*/ 0 h 20000"/>
                <a:gd name="T54" fmla="*/ 2243 w 20000"/>
                <a:gd name="T55" fmla="*/ 3411 h 20000"/>
                <a:gd name="T56" fmla="*/ 2243 w 20000"/>
                <a:gd name="T57" fmla="*/ 5686 h 20000"/>
                <a:gd name="T58" fmla="*/ 3178 w 20000"/>
                <a:gd name="T59" fmla="*/ 7960 h 20000"/>
                <a:gd name="T60" fmla="*/ 2243 w 20000"/>
                <a:gd name="T61" fmla="*/ 8562 h 20000"/>
                <a:gd name="T62" fmla="*/ 1589 w 20000"/>
                <a:gd name="T63" fmla="*/ 7960 h 20000"/>
                <a:gd name="T64" fmla="*/ 0 w 20000"/>
                <a:gd name="T65" fmla="*/ 7425 h 20000"/>
                <a:gd name="T66" fmla="*/ 1589 w 20000"/>
                <a:gd name="T67" fmla="*/ 9699 h 20000"/>
                <a:gd name="T68" fmla="*/ 3178 w 20000"/>
                <a:gd name="T69" fmla="*/ 13110 h 20000"/>
                <a:gd name="T70" fmla="*/ 3832 w 20000"/>
                <a:gd name="T71" fmla="*/ 13579 h 20000"/>
                <a:gd name="T72" fmla="*/ 4766 w 20000"/>
                <a:gd name="T73" fmla="*/ 12441 h 20000"/>
                <a:gd name="T74" fmla="*/ 5421 w 20000"/>
                <a:gd name="T75" fmla="*/ 12441 h 20000"/>
                <a:gd name="T76" fmla="*/ 5421 w 20000"/>
                <a:gd name="T77" fmla="*/ 13579 h 20000"/>
                <a:gd name="T78" fmla="*/ 4766 w 20000"/>
                <a:gd name="T79" fmla="*/ 14716 h 20000"/>
                <a:gd name="T80" fmla="*/ 6355 w 20000"/>
                <a:gd name="T81" fmla="*/ 15385 h 20000"/>
                <a:gd name="T82" fmla="*/ 7196 w 20000"/>
                <a:gd name="T83" fmla="*/ 15853 h 20000"/>
                <a:gd name="T84" fmla="*/ 7944 w 20000"/>
                <a:gd name="T85" fmla="*/ 15853 h 20000"/>
                <a:gd name="T86" fmla="*/ 8785 w 20000"/>
                <a:gd name="T87" fmla="*/ 15385 h 20000"/>
                <a:gd name="T88" fmla="*/ 11963 w 20000"/>
                <a:gd name="T89" fmla="*/ 15853 h 20000"/>
                <a:gd name="T90" fmla="*/ 13551 w 20000"/>
                <a:gd name="T91" fmla="*/ 17659 h 20000"/>
                <a:gd name="T92" fmla="*/ 14206 w 20000"/>
                <a:gd name="T93" fmla="*/ 17659 h 20000"/>
                <a:gd name="T94" fmla="*/ 12617 w 20000"/>
                <a:gd name="T95" fmla="*/ 15385 h 20000"/>
                <a:gd name="T96" fmla="*/ 13551 w 20000"/>
                <a:gd name="T97" fmla="*/ 14716 h 20000"/>
                <a:gd name="T98" fmla="*/ 14206 w 20000"/>
                <a:gd name="T99" fmla="*/ 15853 h 20000"/>
                <a:gd name="T100" fmla="*/ 15140 w 20000"/>
                <a:gd name="T101" fmla="*/ 16522 h 20000"/>
                <a:gd name="T102" fmla="*/ 16729 w 20000"/>
                <a:gd name="T103" fmla="*/ 17659 h 20000"/>
                <a:gd name="T104" fmla="*/ 17383 w 20000"/>
                <a:gd name="T105" fmla="*/ 18127 h 20000"/>
                <a:gd name="T106" fmla="*/ 18972 w 20000"/>
                <a:gd name="T107" fmla="*/ 18796 h 20000"/>
                <a:gd name="T108" fmla="*/ 19907 w 20000"/>
                <a:gd name="T109" fmla="*/ 199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00" h="20000">
                  <a:moveTo>
                    <a:pt x="19907" y="19933"/>
                  </a:moveTo>
                  <a:lnTo>
                    <a:pt x="19907" y="17659"/>
                  </a:lnTo>
                  <a:lnTo>
                    <a:pt x="18318" y="16990"/>
                  </a:lnTo>
                  <a:lnTo>
                    <a:pt x="17383" y="15853"/>
                  </a:lnTo>
                  <a:lnTo>
                    <a:pt x="18972" y="15385"/>
                  </a:lnTo>
                  <a:lnTo>
                    <a:pt x="15794" y="14716"/>
                  </a:lnTo>
                  <a:lnTo>
                    <a:pt x="15794" y="15385"/>
                  </a:lnTo>
                  <a:lnTo>
                    <a:pt x="15140" y="15385"/>
                  </a:lnTo>
                  <a:lnTo>
                    <a:pt x="14206" y="13579"/>
                  </a:lnTo>
                  <a:lnTo>
                    <a:pt x="11963" y="13579"/>
                  </a:lnTo>
                  <a:lnTo>
                    <a:pt x="11963" y="14247"/>
                  </a:lnTo>
                  <a:lnTo>
                    <a:pt x="11028" y="14716"/>
                  </a:lnTo>
                  <a:lnTo>
                    <a:pt x="8785" y="13579"/>
                  </a:lnTo>
                  <a:lnTo>
                    <a:pt x="8785" y="12441"/>
                  </a:lnTo>
                  <a:lnTo>
                    <a:pt x="8785" y="11973"/>
                  </a:lnTo>
                  <a:lnTo>
                    <a:pt x="7196" y="10167"/>
                  </a:lnTo>
                  <a:lnTo>
                    <a:pt x="7944" y="8562"/>
                  </a:lnTo>
                  <a:lnTo>
                    <a:pt x="10374" y="7960"/>
                  </a:lnTo>
                  <a:lnTo>
                    <a:pt x="11028" y="5686"/>
                  </a:lnTo>
                  <a:lnTo>
                    <a:pt x="11028" y="4548"/>
                  </a:lnTo>
                  <a:lnTo>
                    <a:pt x="9439" y="3411"/>
                  </a:lnTo>
                  <a:lnTo>
                    <a:pt x="9439" y="1806"/>
                  </a:lnTo>
                  <a:lnTo>
                    <a:pt x="9439" y="669"/>
                  </a:lnTo>
                  <a:lnTo>
                    <a:pt x="8785" y="0"/>
                  </a:lnTo>
                  <a:lnTo>
                    <a:pt x="7944" y="669"/>
                  </a:lnTo>
                  <a:lnTo>
                    <a:pt x="4766" y="0"/>
                  </a:lnTo>
                  <a:lnTo>
                    <a:pt x="3178" y="0"/>
                  </a:lnTo>
                  <a:lnTo>
                    <a:pt x="2243" y="3411"/>
                  </a:lnTo>
                  <a:lnTo>
                    <a:pt x="2243" y="5686"/>
                  </a:lnTo>
                  <a:lnTo>
                    <a:pt x="3178" y="7960"/>
                  </a:lnTo>
                  <a:lnTo>
                    <a:pt x="2243" y="8562"/>
                  </a:lnTo>
                  <a:lnTo>
                    <a:pt x="1589" y="7960"/>
                  </a:lnTo>
                  <a:lnTo>
                    <a:pt x="0" y="7425"/>
                  </a:lnTo>
                  <a:lnTo>
                    <a:pt x="1589" y="9699"/>
                  </a:lnTo>
                  <a:lnTo>
                    <a:pt x="3178" y="13110"/>
                  </a:lnTo>
                  <a:lnTo>
                    <a:pt x="3832" y="13579"/>
                  </a:lnTo>
                  <a:lnTo>
                    <a:pt x="4766" y="12441"/>
                  </a:lnTo>
                  <a:lnTo>
                    <a:pt x="5421" y="12441"/>
                  </a:lnTo>
                  <a:lnTo>
                    <a:pt x="5421" y="13579"/>
                  </a:lnTo>
                  <a:lnTo>
                    <a:pt x="4766" y="14716"/>
                  </a:lnTo>
                  <a:lnTo>
                    <a:pt x="6355" y="15385"/>
                  </a:lnTo>
                  <a:lnTo>
                    <a:pt x="7196" y="15853"/>
                  </a:lnTo>
                  <a:lnTo>
                    <a:pt x="7944" y="15853"/>
                  </a:lnTo>
                  <a:lnTo>
                    <a:pt x="8785" y="15385"/>
                  </a:lnTo>
                  <a:lnTo>
                    <a:pt x="11963" y="15853"/>
                  </a:lnTo>
                  <a:lnTo>
                    <a:pt x="13551" y="17659"/>
                  </a:lnTo>
                  <a:lnTo>
                    <a:pt x="14206" y="17659"/>
                  </a:lnTo>
                  <a:lnTo>
                    <a:pt x="12617" y="15385"/>
                  </a:lnTo>
                  <a:lnTo>
                    <a:pt x="13551" y="14716"/>
                  </a:lnTo>
                  <a:lnTo>
                    <a:pt x="14206" y="15853"/>
                  </a:lnTo>
                  <a:lnTo>
                    <a:pt x="15140" y="16522"/>
                  </a:lnTo>
                  <a:lnTo>
                    <a:pt x="16729" y="17659"/>
                  </a:lnTo>
                  <a:lnTo>
                    <a:pt x="17383" y="18127"/>
                  </a:lnTo>
                  <a:lnTo>
                    <a:pt x="18972" y="18796"/>
                  </a:lnTo>
                  <a:lnTo>
                    <a:pt x="19907" y="19933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511" y="1074"/>
              <a:ext cx="2984" cy="1306"/>
            </a:xfrm>
            <a:custGeom>
              <a:avLst/>
              <a:gdLst>
                <a:gd name="T0" fmla="*/ 9099 w 20000"/>
                <a:gd name="T1" fmla="*/ 13403 h 20000"/>
                <a:gd name="T2" fmla="*/ 11946 w 20000"/>
                <a:gd name="T3" fmla="*/ 13666 h 20000"/>
                <a:gd name="T4" fmla="*/ 14375 w 20000"/>
                <a:gd name="T5" fmla="*/ 12570 h 20000"/>
                <a:gd name="T6" fmla="*/ 16268 w 20000"/>
                <a:gd name="T7" fmla="*/ 14187 h 20000"/>
                <a:gd name="T8" fmla="*/ 16381 w 20000"/>
                <a:gd name="T9" fmla="*/ 10971 h 20000"/>
                <a:gd name="T10" fmla="*/ 16812 w 20000"/>
                <a:gd name="T11" fmla="*/ 7969 h 20000"/>
                <a:gd name="T12" fmla="*/ 17882 w 20000"/>
                <a:gd name="T13" fmla="*/ 6469 h 20000"/>
                <a:gd name="T14" fmla="*/ 18609 w 20000"/>
                <a:gd name="T15" fmla="*/ 11657 h 20000"/>
                <a:gd name="T16" fmla="*/ 18362 w 20000"/>
                <a:gd name="T17" fmla="*/ 7816 h 20000"/>
                <a:gd name="T18" fmla="*/ 19161 w 20000"/>
                <a:gd name="T19" fmla="*/ 5023 h 20000"/>
                <a:gd name="T20" fmla="*/ 19088 w 20000"/>
                <a:gd name="T21" fmla="*/ 2885 h 20000"/>
                <a:gd name="T22" fmla="*/ 19769 w 20000"/>
                <a:gd name="T23" fmla="*/ 1746 h 20000"/>
                <a:gd name="T24" fmla="*/ 18453 w 20000"/>
                <a:gd name="T25" fmla="*/ 251 h 20000"/>
                <a:gd name="T26" fmla="*/ 15788 w 20000"/>
                <a:gd name="T27" fmla="*/ 772 h 20000"/>
                <a:gd name="T28" fmla="*/ 13858 w 20000"/>
                <a:gd name="T29" fmla="*/ 1231 h 20000"/>
                <a:gd name="T30" fmla="*/ 12651 w 20000"/>
                <a:gd name="T31" fmla="*/ 2371 h 20000"/>
                <a:gd name="T32" fmla="*/ 11375 w 20000"/>
                <a:gd name="T33" fmla="*/ 2634 h 20000"/>
                <a:gd name="T34" fmla="*/ 10740 w 20000"/>
                <a:gd name="T35" fmla="*/ 2162 h 20000"/>
                <a:gd name="T36" fmla="*/ 9807 w 20000"/>
                <a:gd name="T37" fmla="*/ 711 h 20000"/>
                <a:gd name="T38" fmla="*/ 9327 w 20000"/>
                <a:gd name="T39" fmla="*/ 1850 h 20000"/>
                <a:gd name="T40" fmla="*/ 8802 w 20000"/>
                <a:gd name="T41" fmla="*/ 3510 h 20000"/>
                <a:gd name="T42" fmla="*/ 8193 w 20000"/>
                <a:gd name="T43" fmla="*/ 4711 h 20000"/>
                <a:gd name="T44" fmla="*/ 8421 w 20000"/>
                <a:gd name="T45" fmla="*/ 6205 h 20000"/>
                <a:gd name="T46" fmla="*/ 7279 w 20000"/>
                <a:gd name="T47" fmla="*/ 5580 h 20000"/>
                <a:gd name="T48" fmla="*/ 6391 w 20000"/>
                <a:gd name="T49" fmla="*/ 7198 h 20000"/>
                <a:gd name="T50" fmla="*/ 5458 w 20000"/>
                <a:gd name="T51" fmla="*/ 7920 h 20000"/>
                <a:gd name="T52" fmla="*/ 4298 w 20000"/>
                <a:gd name="T53" fmla="*/ 7093 h 20000"/>
                <a:gd name="T54" fmla="*/ 3753 w 20000"/>
                <a:gd name="T55" fmla="*/ 6469 h 20000"/>
                <a:gd name="T56" fmla="*/ 3255 w 20000"/>
                <a:gd name="T57" fmla="*/ 6781 h 20000"/>
                <a:gd name="T58" fmla="*/ 2756 w 20000"/>
                <a:gd name="T59" fmla="*/ 7345 h 20000"/>
                <a:gd name="T60" fmla="*/ 2619 w 20000"/>
                <a:gd name="T61" fmla="*/ 7865 h 20000"/>
                <a:gd name="T62" fmla="*/ 2346 w 20000"/>
                <a:gd name="T63" fmla="*/ 9005 h 20000"/>
                <a:gd name="T64" fmla="*/ 1957 w 20000"/>
                <a:gd name="T65" fmla="*/ 9997 h 20000"/>
                <a:gd name="T66" fmla="*/ 1775 w 20000"/>
                <a:gd name="T67" fmla="*/ 10616 h 20000"/>
                <a:gd name="T68" fmla="*/ 1705 w 20000"/>
                <a:gd name="T69" fmla="*/ 11449 h 20000"/>
                <a:gd name="T70" fmla="*/ 2209 w 20000"/>
                <a:gd name="T71" fmla="*/ 11449 h 20000"/>
                <a:gd name="T72" fmla="*/ 2619 w 20000"/>
                <a:gd name="T73" fmla="*/ 13090 h 20000"/>
                <a:gd name="T74" fmla="*/ 2912 w 20000"/>
                <a:gd name="T75" fmla="*/ 11075 h 20000"/>
                <a:gd name="T76" fmla="*/ 3255 w 20000"/>
                <a:gd name="T77" fmla="*/ 9317 h 20000"/>
                <a:gd name="T78" fmla="*/ 3370 w 20000"/>
                <a:gd name="T79" fmla="*/ 9832 h 20000"/>
                <a:gd name="T80" fmla="*/ 3823 w 20000"/>
                <a:gd name="T81" fmla="*/ 11075 h 20000"/>
                <a:gd name="T82" fmla="*/ 3255 w 20000"/>
                <a:gd name="T83" fmla="*/ 13403 h 20000"/>
                <a:gd name="T84" fmla="*/ 2276 w 20000"/>
                <a:gd name="T85" fmla="*/ 13813 h 20000"/>
                <a:gd name="T86" fmla="*/ 1976 w 20000"/>
                <a:gd name="T87" fmla="*/ 13194 h 20000"/>
                <a:gd name="T88" fmla="*/ 1732 w 20000"/>
                <a:gd name="T89" fmla="*/ 14230 h 20000"/>
                <a:gd name="T90" fmla="*/ 933 w 20000"/>
                <a:gd name="T91" fmla="*/ 15369 h 20000"/>
                <a:gd name="T92" fmla="*/ 1005 w 20000"/>
                <a:gd name="T93" fmla="*/ 16821 h 20000"/>
                <a:gd name="T94" fmla="*/ 46 w 20000"/>
                <a:gd name="T95" fmla="*/ 18848 h 20000"/>
                <a:gd name="T96" fmla="*/ 796 w 20000"/>
                <a:gd name="T97" fmla="*/ 19724 h 20000"/>
                <a:gd name="T98" fmla="*/ 1477 w 20000"/>
                <a:gd name="T99" fmla="*/ 17917 h 20000"/>
                <a:gd name="T100" fmla="*/ 2255 w 20000"/>
                <a:gd name="T101" fmla="*/ 17446 h 20000"/>
                <a:gd name="T102" fmla="*/ 2912 w 20000"/>
                <a:gd name="T103" fmla="*/ 19412 h 20000"/>
                <a:gd name="T104" fmla="*/ 2483 w 20000"/>
                <a:gd name="T105" fmla="*/ 17194 h 20000"/>
                <a:gd name="T106" fmla="*/ 3209 w 20000"/>
                <a:gd name="T107" fmla="*/ 17856 h 20000"/>
                <a:gd name="T108" fmla="*/ 3598 w 20000"/>
                <a:gd name="T109" fmla="*/ 19516 h 20000"/>
                <a:gd name="T110" fmla="*/ 3869 w 20000"/>
                <a:gd name="T111" fmla="*/ 19106 h 20000"/>
                <a:gd name="T112" fmla="*/ 3869 w 20000"/>
                <a:gd name="T113" fmla="*/ 18438 h 20000"/>
                <a:gd name="T114" fmla="*/ 4206 w 20000"/>
                <a:gd name="T115" fmla="*/ 18542 h 20000"/>
                <a:gd name="T116" fmla="*/ 4252 w 20000"/>
                <a:gd name="T117" fmla="*/ 19681 h 20000"/>
                <a:gd name="T118" fmla="*/ 5257 w 20000"/>
                <a:gd name="T119" fmla="*/ 19828 h 20000"/>
                <a:gd name="T120" fmla="*/ 6255 w 20000"/>
                <a:gd name="T121" fmla="*/ 1920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00" h="20000">
                  <a:moveTo>
                    <a:pt x="6670" y="18064"/>
                  </a:moveTo>
                  <a:lnTo>
                    <a:pt x="6552" y="17758"/>
                  </a:lnTo>
                  <a:lnTo>
                    <a:pt x="6483" y="17550"/>
                  </a:lnTo>
                  <a:lnTo>
                    <a:pt x="6483" y="17299"/>
                  </a:lnTo>
                  <a:lnTo>
                    <a:pt x="6461" y="17194"/>
                  </a:lnTo>
                  <a:lnTo>
                    <a:pt x="6391" y="17090"/>
                  </a:lnTo>
                  <a:lnTo>
                    <a:pt x="6437" y="17029"/>
                  </a:lnTo>
                  <a:lnTo>
                    <a:pt x="6373" y="17029"/>
                  </a:lnTo>
                  <a:lnTo>
                    <a:pt x="6437" y="16613"/>
                  </a:lnTo>
                  <a:lnTo>
                    <a:pt x="6552" y="16570"/>
                  </a:lnTo>
                  <a:lnTo>
                    <a:pt x="6643" y="16361"/>
                  </a:lnTo>
                  <a:lnTo>
                    <a:pt x="6528" y="16361"/>
                  </a:lnTo>
                  <a:lnTo>
                    <a:pt x="6391" y="15473"/>
                  </a:lnTo>
                  <a:lnTo>
                    <a:pt x="6282" y="15473"/>
                  </a:lnTo>
                  <a:lnTo>
                    <a:pt x="6418" y="14542"/>
                  </a:lnTo>
                  <a:lnTo>
                    <a:pt x="6670" y="14438"/>
                  </a:lnTo>
                  <a:lnTo>
                    <a:pt x="6941" y="14603"/>
                  </a:lnTo>
                  <a:lnTo>
                    <a:pt x="7686" y="14806"/>
                  </a:lnTo>
                  <a:lnTo>
                    <a:pt x="7598" y="14334"/>
                  </a:lnTo>
                  <a:lnTo>
                    <a:pt x="7686" y="13299"/>
                  </a:lnTo>
                  <a:lnTo>
                    <a:pt x="8193" y="13090"/>
                  </a:lnTo>
                  <a:lnTo>
                    <a:pt x="8531" y="13152"/>
                  </a:lnTo>
                  <a:lnTo>
                    <a:pt x="8847" y="12943"/>
                  </a:lnTo>
                  <a:lnTo>
                    <a:pt x="9099" y="13403"/>
                  </a:lnTo>
                  <a:lnTo>
                    <a:pt x="9464" y="13299"/>
                  </a:lnTo>
                  <a:lnTo>
                    <a:pt x="9853" y="13874"/>
                  </a:lnTo>
                  <a:lnTo>
                    <a:pt x="10105" y="14438"/>
                  </a:lnTo>
                  <a:lnTo>
                    <a:pt x="10424" y="14542"/>
                  </a:lnTo>
                  <a:lnTo>
                    <a:pt x="10625" y="14750"/>
                  </a:lnTo>
                  <a:lnTo>
                    <a:pt x="10831" y="14855"/>
                  </a:lnTo>
                  <a:lnTo>
                    <a:pt x="10895" y="14806"/>
                  </a:lnTo>
                  <a:lnTo>
                    <a:pt x="10922" y="14708"/>
                  </a:lnTo>
                  <a:lnTo>
                    <a:pt x="11078" y="14542"/>
                  </a:lnTo>
                  <a:lnTo>
                    <a:pt x="11078" y="14438"/>
                  </a:lnTo>
                  <a:lnTo>
                    <a:pt x="11147" y="14291"/>
                  </a:lnTo>
                  <a:lnTo>
                    <a:pt x="11169" y="14230"/>
                  </a:lnTo>
                  <a:lnTo>
                    <a:pt x="11239" y="14126"/>
                  </a:lnTo>
                  <a:lnTo>
                    <a:pt x="11375" y="14083"/>
                  </a:lnTo>
                  <a:lnTo>
                    <a:pt x="11421" y="14187"/>
                  </a:lnTo>
                  <a:lnTo>
                    <a:pt x="11558" y="14126"/>
                  </a:lnTo>
                  <a:lnTo>
                    <a:pt x="11582" y="14291"/>
                  </a:lnTo>
                  <a:lnTo>
                    <a:pt x="11673" y="14334"/>
                  </a:lnTo>
                  <a:lnTo>
                    <a:pt x="11828" y="14334"/>
                  </a:lnTo>
                  <a:lnTo>
                    <a:pt x="12038" y="14291"/>
                  </a:lnTo>
                  <a:lnTo>
                    <a:pt x="11992" y="14126"/>
                  </a:lnTo>
                  <a:lnTo>
                    <a:pt x="11965" y="13979"/>
                  </a:lnTo>
                  <a:lnTo>
                    <a:pt x="11920" y="13715"/>
                  </a:lnTo>
                  <a:lnTo>
                    <a:pt x="11946" y="13666"/>
                  </a:lnTo>
                  <a:lnTo>
                    <a:pt x="11992" y="13507"/>
                  </a:lnTo>
                  <a:lnTo>
                    <a:pt x="11992" y="13403"/>
                  </a:lnTo>
                  <a:lnTo>
                    <a:pt x="12354" y="13611"/>
                  </a:lnTo>
                  <a:lnTo>
                    <a:pt x="12517" y="14021"/>
                  </a:lnTo>
                  <a:lnTo>
                    <a:pt x="12627" y="14021"/>
                  </a:lnTo>
                  <a:lnTo>
                    <a:pt x="12834" y="13874"/>
                  </a:lnTo>
                  <a:lnTo>
                    <a:pt x="12925" y="13917"/>
                  </a:lnTo>
                  <a:lnTo>
                    <a:pt x="13126" y="14083"/>
                  </a:lnTo>
                  <a:lnTo>
                    <a:pt x="13150" y="14187"/>
                  </a:lnTo>
                  <a:lnTo>
                    <a:pt x="13241" y="14291"/>
                  </a:lnTo>
                  <a:lnTo>
                    <a:pt x="13308" y="14291"/>
                  </a:lnTo>
                  <a:lnTo>
                    <a:pt x="13469" y="14291"/>
                  </a:lnTo>
                  <a:lnTo>
                    <a:pt x="13721" y="14083"/>
                  </a:lnTo>
                  <a:lnTo>
                    <a:pt x="13786" y="13715"/>
                  </a:lnTo>
                  <a:lnTo>
                    <a:pt x="13995" y="13874"/>
                  </a:lnTo>
                  <a:lnTo>
                    <a:pt x="14131" y="13874"/>
                  </a:lnTo>
                  <a:lnTo>
                    <a:pt x="14174" y="13874"/>
                  </a:lnTo>
                  <a:lnTo>
                    <a:pt x="14265" y="13917"/>
                  </a:lnTo>
                  <a:lnTo>
                    <a:pt x="14375" y="13666"/>
                  </a:lnTo>
                  <a:lnTo>
                    <a:pt x="14332" y="13507"/>
                  </a:lnTo>
                  <a:lnTo>
                    <a:pt x="14357" y="13194"/>
                  </a:lnTo>
                  <a:lnTo>
                    <a:pt x="14402" y="12674"/>
                  </a:lnTo>
                  <a:lnTo>
                    <a:pt x="14375" y="12570"/>
                  </a:lnTo>
                  <a:lnTo>
                    <a:pt x="14332" y="12472"/>
                  </a:lnTo>
                  <a:lnTo>
                    <a:pt x="14287" y="12472"/>
                  </a:lnTo>
                  <a:lnTo>
                    <a:pt x="14332" y="12214"/>
                  </a:lnTo>
                  <a:lnTo>
                    <a:pt x="14539" y="12012"/>
                  </a:lnTo>
                  <a:lnTo>
                    <a:pt x="14609" y="11951"/>
                  </a:lnTo>
                  <a:lnTo>
                    <a:pt x="14676" y="12012"/>
                  </a:lnTo>
                  <a:lnTo>
                    <a:pt x="14810" y="12055"/>
                  </a:lnTo>
                  <a:lnTo>
                    <a:pt x="14882" y="12110"/>
                  </a:lnTo>
                  <a:lnTo>
                    <a:pt x="14928" y="12159"/>
                  </a:lnTo>
                  <a:lnTo>
                    <a:pt x="15129" y="12839"/>
                  </a:lnTo>
                  <a:lnTo>
                    <a:pt x="15220" y="13047"/>
                  </a:lnTo>
                  <a:lnTo>
                    <a:pt x="15290" y="13360"/>
                  </a:lnTo>
                  <a:lnTo>
                    <a:pt x="15335" y="13507"/>
                  </a:lnTo>
                  <a:lnTo>
                    <a:pt x="15381" y="13611"/>
                  </a:lnTo>
                  <a:lnTo>
                    <a:pt x="15491" y="13611"/>
                  </a:lnTo>
                  <a:lnTo>
                    <a:pt x="15563" y="13611"/>
                  </a:lnTo>
                  <a:lnTo>
                    <a:pt x="15745" y="13813"/>
                  </a:lnTo>
                  <a:lnTo>
                    <a:pt x="15861" y="14334"/>
                  </a:lnTo>
                  <a:lnTo>
                    <a:pt x="15906" y="14334"/>
                  </a:lnTo>
                  <a:lnTo>
                    <a:pt x="16016" y="14291"/>
                  </a:lnTo>
                  <a:lnTo>
                    <a:pt x="16062" y="14126"/>
                  </a:lnTo>
                  <a:lnTo>
                    <a:pt x="16180" y="14021"/>
                  </a:lnTo>
                  <a:lnTo>
                    <a:pt x="16268" y="13917"/>
                  </a:lnTo>
                  <a:lnTo>
                    <a:pt x="16268" y="14187"/>
                  </a:lnTo>
                  <a:lnTo>
                    <a:pt x="16268" y="14438"/>
                  </a:lnTo>
                  <a:lnTo>
                    <a:pt x="16244" y="14542"/>
                  </a:lnTo>
                  <a:lnTo>
                    <a:pt x="16244" y="15430"/>
                  </a:lnTo>
                  <a:lnTo>
                    <a:pt x="16107" y="15326"/>
                  </a:lnTo>
                  <a:lnTo>
                    <a:pt x="16043" y="15534"/>
                  </a:lnTo>
                  <a:lnTo>
                    <a:pt x="16134" y="16153"/>
                  </a:lnTo>
                  <a:lnTo>
                    <a:pt x="16107" y="16466"/>
                  </a:lnTo>
                  <a:lnTo>
                    <a:pt x="16107" y="16570"/>
                  </a:lnTo>
                  <a:lnTo>
                    <a:pt x="16107" y="16613"/>
                  </a:lnTo>
                  <a:lnTo>
                    <a:pt x="16198" y="16202"/>
                  </a:lnTo>
                  <a:lnTo>
                    <a:pt x="16268" y="16202"/>
                  </a:lnTo>
                  <a:lnTo>
                    <a:pt x="16290" y="16306"/>
                  </a:lnTo>
                  <a:lnTo>
                    <a:pt x="16381" y="16361"/>
                  </a:lnTo>
                  <a:lnTo>
                    <a:pt x="16469" y="16306"/>
                  </a:lnTo>
                  <a:lnTo>
                    <a:pt x="16606" y="15951"/>
                  </a:lnTo>
                  <a:lnTo>
                    <a:pt x="16769" y="14910"/>
                  </a:lnTo>
                  <a:lnTo>
                    <a:pt x="16769" y="14395"/>
                  </a:lnTo>
                  <a:lnTo>
                    <a:pt x="16858" y="13770"/>
                  </a:lnTo>
                  <a:lnTo>
                    <a:pt x="16697" y="12319"/>
                  </a:lnTo>
                  <a:lnTo>
                    <a:pt x="16724" y="11951"/>
                  </a:lnTo>
                  <a:lnTo>
                    <a:pt x="16587" y="11553"/>
                  </a:lnTo>
                  <a:lnTo>
                    <a:pt x="16633" y="11553"/>
                  </a:lnTo>
                  <a:lnTo>
                    <a:pt x="16633" y="11449"/>
                  </a:lnTo>
                  <a:lnTo>
                    <a:pt x="16381" y="10971"/>
                  </a:lnTo>
                  <a:lnTo>
                    <a:pt x="16244" y="11032"/>
                  </a:lnTo>
                  <a:lnTo>
                    <a:pt x="16290" y="11283"/>
                  </a:lnTo>
                  <a:lnTo>
                    <a:pt x="16268" y="11449"/>
                  </a:lnTo>
                  <a:lnTo>
                    <a:pt x="16244" y="11240"/>
                  </a:lnTo>
                  <a:lnTo>
                    <a:pt x="16153" y="11449"/>
                  </a:lnTo>
                  <a:lnTo>
                    <a:pt x="16134" y="11075"/>
                  </a:lnTo>
                  <a:lnTo>
                    <a:pt x="16088" y="11179"/>
                  </a:lnTo>
                  <a:lnTo>
                    <a:pt x="16107" y="11283"/>
                  </a:lnTo>
                  <a:lnTo>
                    <a:pt x="16062" y="11387"/>
                  </a:lnTo>
                  <a:lnTo>
                    <a:pt x="16016" y="10971"/>
                  </a:lnTo>
                  <a:lnTo>
                    <a:pt x="15906" y="11032"/>
                  </a:lnTo>
                  <a:lnTo>
                    <a:pt x="15815" y="10971"/>
                  </a:lnTo>
                  <a:lnTo>
                    <a:pt x="15952" y="10040"/>
                  </a:lnTo>
                  <a:lnTo>
                    <a:pt x="16016" y="9997"/>
                  </a:lnTo>
                  <a:lnTo>
                    <a:pt x="15971" y="9936"/>
                  </a:lnTo>
                  <a:lnTo>
                    <a:pt x="15971" y="9832"/>
                  </a:lnTo>
                  <a:lnTo>
                    <a:pt x="16198" y="8233"/>
                  </a:lnTo>
                  <a:lnTo>
                    <a:pt x="16496" y="8074"/>
                  </a:lnTo>
                  <a:lnTo>
                    <a:pt x="16542" y="8172"/>
                  </a:lnTo>
                  <a:lnTo>
                    <a:pt x="16560" y="8025"/>
                  </a:lnTo>
                  <a:lnTo>
                    <a:pt x="16697" y="8074"/>
                  </a:lnTo>
                  <a:lnTo>
                    <a:pt x="16743" y="7969"/>
                  </a:lnTo>
                  <a:lnTo>
                    <a:pt x="16788" y="8025"/>
                  </a:lnTo>
                  <a:lnTo>
                    <a:pt x="16812" y="7969"/>
                  </a:lnTo>
                  <a:lnTo>
                    <a:pt x="16812" y="7816"/>
                  </a:lnTo>
                  <a:lnTo>
                    <a:pt x="16858" y="7718"/>
                  </a:lnTo>
                  <a:lnTo>
                    <a:pt x="17021" y="7816"/>
                  </a:lnTo>
                  <a:lnTo>
                    <a:pt x="17021" y="7718"/>
                  </a:lnTo>
                  <a:lnTo>
                    <a:pt x="17067" y="7718"/>
                  </a:lnTo>
                  <a:lnTo>
                    <a:pt x="17204" y="7816"/>
                  </a:lnTo>
                  <a:lnTo>
                    <a:pt x="17086" y="7969"/>
                  </a:lnTo>
                  <a:lnTo>
                    <a:pt x="17131" y="8074"/>
                  </a:lnTo>
                  <a:lnTo>
                    <a:pt x="17247" y="7920"/>
                  </a:lnTo>
                  <a:lnTo>
                    <a:pt x="17292" y="7969"/>
                  </a:lnTo>
                  <a:lnTo>
                    <a:pt x="17314" y="7761"/>
                  </a:lnTo>
                  <a:lnTo>
                    <a:pt x="17493" y="7718"/>
                  </a:lnTo>
                  <a:lnTo>
                    <a:pt x="17448" y="7553"/>
                  </a:lnTo>
                  <a:lnTo>
                    <a:pt x="17359" y="7614"/>
                  </a:lnTo>
                  <a:lnTo>
                    <a:pt x="17338" y="7345"/>
                  </a:lnTo>
                  <a:lnTo>
                    <a:pt x="17405" y="6058"/>
                  </a:lnTo>
                  <a:lnTo>
                    <a:pt x="17475" y="6101"/>
                  </a:lnTo>
                  <a:lnTo>
                    <a:pt x="17539" y="5893"/>
                  </a:lnTo>
                  <a:lnTo>
                    <a:pt x="17630" y="5997"/>
                  </a:lnTo>
                  <a:lnTo>
                    <a:pt x="17676" y="5789"/>
                  </a:lnTo>
                  <a:lnTo>
                    <a:pt x="17767" y="6413"/>
                  </a:lnTo>
                  <a:lnTo>
                    <a:pt x="17812" y="6371"/>
                  </a:lnTo>
                  <a:lnTo>
                    <a:pt x="17836" y="6573"/>
                  </a:lnTo>
                  <a:lnTo>
                    <a:pt x="17882" y="6469"/>
                  </a:lnTo>
                  <a:lnTo>
                    <a:pt x="17949" y="5850"/>
                  </a:lnTo>
                  <a:lnTo>
                    <a:pt x="17973" y="5789"/>
                  </a:lnTo>
                  <a:lnTo>
                    <a:pt x="18019" y="5893"/>
                  </a:lnTo>
                  <a:lnTo>
                    <a:pt x="18046" y="5789"/>
                  </a:lnTo>
                  <a:lnTo>
                    <a:pt x="18000" y="5746"/>
                  </a:lnTo>
                  <a:lnTo>
                    <a:pt x="17903" y="5225"/>
                  </a:lnTo>
                  <a:lnTo>
                    <a:pt x="18000" y="5066"/>
                  </a:lnTo>
                  <a:lnTo>
                    <a:pt x="18137" y="5170"/>
                  </a:lnTo>
                  <a:lnTo>
                    <a:pt x="18110" y="5225"/>
                  </a:lnTo>
                  <a:lnTo>
                    <a:pt x="18019" y="5329"/>
                  </a:lnTo>
                  <a:lnTo>
                    <a:pt x="18155" y="5997"/>
                  </a:lnTo>
                  <a:lnTo>
                    <a:pt x="18137" y="6162"/>
                  </a:lnTo>
                  <a:lnTo>
                    <a:pt x="18201" y="6205"/>
                  </a:lnTo>
                  <a:lnTo>
                    <a:pt x="18064" y="6573"/>
                  </a:lnTo>
                  <a:lnTo>
                    <a:pt x="18064" y="7136"/>
                  </a:lnTo>
                  <a:lnTo>
                    <a:pt x="17973" y="8172"/>
                  </a:lnTo>
                  <a:lnTo>
                    <a:pt x="17928" y="8233"/>
                  </a:lnTo>
                  <a:lnTo>
                    <a:pt x="17928" y="8380"/>
                  </a:lnTo>
                  <a:lnTo>
                    <a:pt x="17858" y="8337"/>
                  </a:lnTo>
                  <a:lnTo>
                    <a:pt x="17928" y="8649"/>
                  </a:lnTo>
                  <a:lnTo>
                    <a:pt x="17882" y="9060"/>
                  </a:lnTo>
                  <a:lnTo>
                    <a:pt x="18019" y="9832"/>
                  </a:lnTo>
                  <a:lnTo>
                    <a:pt x="18544" y="12012"/>
                  </a:lnTo>
                  <a:lnTo>
                    <a:pt x="18609" y="11657"/>
                  </a:lnTo>
                  <a:lnTo>
                    <a:pt x="18609" y="11387"/>
                  </a:lnTo>
                  <a:lnTo>
                    <a:pt x="18544" y="10824"/>
                  </a:lnTo>
                  <a:lnTo>
                    <a:pt x="18590" y="10867"/>
                  </a:lnTo>
                  <a:lnTo>
                    <a:pt x="18654" y="10720"/>
                  </a:lnTo>
                  <a:lnTo>
                    <a:pt x="18727" y="10720"/>
                  </a:lnTo>
                  <a:lnTo>
                    <a:pt x="18635" y="10456"/>
                  </a:lnTo>
                  <a:lnTo>
                    <a:pt x="18609" y="10144"/>
                  </a:lnTo>
                  <a:lnTo>
                    <a:pt x="18681" y="9893"/>
                  </a:lnTo>
                  <a:lnTo>
                    <a:pt x="18745" y="9936"/>
                  </a:lnTo>
                  <a:lnTo>
                    <a:pt x="18772" y="9727"/>
                  </a:lnTo>
                  <a:lnTo>
                    <a:pt x="18681" y="9580"/>
                  </a:lnTo>
                  <a:lnTo>
                    <a:pt x="18635" y="8858"/>
                  </a:lnTo>
                  <a:lnTo>
                    <a:pt x="18681" y="8753"/>
                  </a:lnTo>
                  <a:lnTo>
                    <a:pt x="18681" y="9005"/>
                  </a:lnTo>
                  <a:lnTo>
                    <a:pt x="18727" y="9060"/>
                  </a:lnTo>
                  <a:lnTo>
                    <a:pt x="18745" y="8962"/>
                  </a:lnTo>
                  <a:lnTo>
                    <a:pt x="18681" y="8649"/>
                  </a:lnTo>
                  <a:lnTo>
                    <a:pt x="18635" y="8692"/>
                  </a:lnTo>
                  <a:lnTo>
                    <a:pt x="18609" y="8588"/>
                  </a:lnTo>
                  <a:lnTo>
                    <a:pt x="18563" y="8074"/>
                  </a:lnTo>
                  <a:lnTo>
                    <a:pt x="18453" y="8025"/>
                  </a:lnTo>
                  <a:lnTo>
                    <a:pt x="18472" y="8129"/>
                  </a:lnTo>
                  <a:lnTo>
                    <a:pt x="18429" y="8074"/>
                  </a:lnTo>
                  <a:lnTo>
                    <a:pt x="18362" y="7816"/>
                  </a:lnTo>
                  <a:lnTo>
                    <a:pt x="18338" y="7302"/>
                  </a:lnTo>
                  <a:lnTo>
                    <a:pt x="18383" y="7302"/>
                  </a:lnTo>
                  <a:lnTo>
                    <a:pt x="18292" y="6885"/>
                  </a:lnTo>
                  <a:lnTo>
                    <a:pt x="18316" y="6781"/>
                  </a:lnTo>
                  <a:lnTo>
                    <a:pt x="18383" y="6726"/>
                  </a:lnTo>
                  <a:lnTo>
                    <a:pt x="18453" y="6824"/>
                  </a:lnTo>
                  <a:lnTo>
                    <a:pt x="18517" y="6309"/>
                  </a:lnTo>
                  <a:lnTo>
                    <a:pt x="18590" y="6781"/>
                  </a:lnTo>
                  <a:lnTo>
                    <a:pt x="18609" y="6309"/>
                  </a:lnTo>
                  <a:lnTo>
                    <a:pt x="18700" y="6101"/>
                  </a:lnTo>
                  <a:lnTo>
                    <a:pt x="18791" y="6058"/>
                  </a:lnTo>
                  <a:lnTo>
                    <a:pt x="18952" y="6371"/>
                  </a:lnTo>
                  <a:lnTo>
                    <a:pt x="19019" y="6413"/>
                  </a:lnTo>
                  <a:lnTo>
                    <a:pt x="18973" y="6101"/>
                  </a:lnTo>
                  <a:lnTo>
                    <a:pt x="19043" y="5642"/>
                  </a:lnTo>
                  <a:lnTo>
                    <a:pt x="19019" y="5580"/>
                  </a:lnTo>
                  <a:lnTo>
                    <a:pt x="19062" y="5580"/>
                  </a:lnTo>
                  <a:lnTo>
                    <a:pt x="19043" y="5433"/>
                  </a:lnTo>
                  <a:lnTo>
                    <a:pt x="19062" y="5378"/>
                  </a:lnTo>
                  <a:lnTo>
                    <a:pt x="19043" y="5329"/>
                  </a:lnTo>
                  <a:lnTo>
                    <a:pt x="19062" y="5329"/>
                  </a:lnTo>
                  <a:lnTo>
                    <a:pt x="19062" y="5066"/>
                  </a:lnTo>
                  <a:lnTo>
                    <a:pt x="19107" y="5121"/>
                  </a:lnTo>
                  <a:lnTo>
                    <a:pt x="19161" y="5023"/>
                  </a:lnTo>
                  <a:lnTo>
                    <a:pt x="19180" y="4711"/>
                  </a:lnTo>
                  <a:lnTo>
                    <a:pt x="19340" y="4337"/>
                  </a:lnTo>
                  <a:lnTo>
                    <a:pt x="19316" y="4190"/>
                  </a:lnTo>
                  <a:lnTo>
                    <a:pt x="19542" y="4398"/>
                  </a:lnTo>
                  <a:lnTo>
                    <a:pt x="19523" y="4031"/>
                  </a:lnTo>
                  <a:lnTo>
                    <a:pt x="19295" y="3614"/>
                  </a:lnTo>
                  <a:lnTo>
                    <a:pt x="19252" y="3614"/>
                  </a:lnTo>
                  <a:lnTo>
                    <a:pt x="19252" y="3510"/>
                  </a:lnTo>
                  <a:lnTo>
                    <a:pt x="19271" y="3510"/>
                  </a:lnTo>
                  <a:lnTo>
                    <a:pt x="19206" y="3302"/>
                  </a:lnTo>
                  <a:lnTo>
                    <a:pt x="19161" y="3302"/>
                  </a:lnTo>
                  <a:lnTo>
                    <a:pt x="19161" y="3198"/>
                  </a:lnTo>
                  <a:lnTo>
                    <a:pt x="19088" y="3051"/>
                  </a:lnTo>
                  <a:lnTo>
                    <a:pt x="19043" y="3155"/>
                  </a:lnTo>
                  <a:lnTo>
                    <a:pt x="18906" y="2885"/>
                  </a:lnTo>
                  <a:lnTo>
                    <a:pt x="18836" y="3155"/>
                  </a:lnTo>
                  <a:lnTo>
                    <a:pt x="18791" y="2842"/>
                  </a:lnTo>
                  <a:lnTo>
                    <a:pt x="18882" y="2842"/>
                  </a:lnTo>
                  <a:lnTo>
                    <a:pt x="18861" y="2738"/>
                  </a:lnTo>
                  <a:lnTo>
                    <a:pt x="18772" y="2781"/>
                  </a:lnTo>
                  <a:lnTo>
                    <a:pt x="18818" y="2683"/>
                  </a:lnTo>
                  <a:lnTo>
                    <a:pt x="18997" y="2885"/>
                  </a:lnTo>
                  <a:lnTo>
                    <a:pt x="19062" y="2842"/>
                  </a:lnTo>
                  <a:lnTo>
                    <a:pt x="19088" y="2885"/>
                  </a:lnTo>
                  <a:lnTo>
                    <a:pt x="19107" y="2683"/>
                  </a:lnTo>
                  <a:lnTo>
                    <a:pt x="19088" y="2119"/>
                  </a:lnTo>
                  <a:lnTo>
                    <a:pt x="18906" y="1642"/>
                  </a:lnTo>
                  <a:lnTo>
                    <a:pt x="18928" y="1599"/>
                  </a:lnTo>
                  <a:lnTo>
                    <a:pt x="18906" y="1495"/>
                  </a:lnTo>
                  <a:lnTo>
                    <a:pt x="18973" y="1599"/>
                  </a:lnTo>
                  <a:lnTo>
                    <a:pt x="18952" y="1391"/>
                  </a:lnTo>
                  <a:lnTo>
                    <a:pt x="19019" y="1746"/>
                  </a:lnTo>
                  <a:lnTo>
                    <a:pt x="19161" y="2015"/>
                  </a:lnTo>
                  <a:lnTo>
                    <a:pt x="19271" y="1954"/>
                  </a:lnTo>
                  <a:lnTo>
                    <a:pt x="19271" y="1746"/>
                  </a:lnTo>
                  <a:lnTo>
                    <a:pt x="19295" y="1850"/>
                  </a:lnTo>
                  <a:lnTo>
                    <a:pt x="19408" y="1850"/>
                  </a:lnTo>
                  <a:lnTo>
                    <a:pt x="19523" y="2162"/>
                  </a:lnTo>
                  <a:lnTo>
                    <a:pt x="19633" y="2266"/>
                  </a:lnTo>
                  <a:lnTo>
                    <a:pt x="19660" y="2162"/>
                  </a:lnTo>
                  <a:lnTo>
                    <a:pt x="19885" y="2475"/>
                  </a:lnTo>
                  <a:lnTo>
                    <a:pt x="19842" y="2266"/>
                  </a:lnTo>
                  <a:lnTo>
                    <a:pt x="19952" y="2475"/>
                  </a:lnTo>
                  <a:lnTo>
                    <a:pt x="19930" y="2266"/>
                  </a:lnTo>
                  <a:lnTo>
                    <a:pt x="19997" y="2328"/>
                  </a:lnTo>
                  <a:lnTo>
                    <a:pt x="19815" y="2119"/>
                  </a:lnTo>
                  <a:lnTo>
                    <a:pt x="19861" y="1850"/>
                  </a:lnTo>
                  <a:lnTo>
                    <a:pt x="19769" y="1746"/>
                  </a:lnTo>
                  <a:lnTo>
                    <a:pt x="19796" y="1642"/>
                  </a:lnTo>
                  <a:lnTo>
                    <a:pt x="19769" y="1538"/>
                  </a:lnTo>
                  <a:lnTo>
                    <a:pt x="19660" y="1433"/>
                  </a:lnTo>
                  <a:lnTo>
                    <a:pt x="19885" y="1495"/>
                  </a:lnTo>
                  <a:lnTo>
                    <a:pt x="19751" y="1182"/>
                  </a:lnTo>
                  <a:lnTo>
                    <a:pt x="19906" y="1335"/>
                  </a:lnTo>
                  <a:lnTo>
                    <a:pt x="19842" y="1127"/>
                  </a:lnTo>
                  <a:lnTo>
                    <a:pt x="19885" y="876"/>
                  </a:lnTo>
                  <a:lnTo>
                    <a:pt x="19477" y="564"/>
                  </a:lnTo>
                  <a:lnTo>
                    <a:pt x="19362" y="606"/>
                  </a:lnTo>
                  <a:lnTo>
                    <a:pt x="19408" y="668"/>
                  </a:lnTo>
                  <a:lnTo>
                    <a:pt x="19362" y="711"/>
                  </a:lnTo>
                  <a:lnTo>
                    <a:pt x="19271" y="668"/>
                  </a:lnTo>
                  <a:lnTo>
                    <a:pt x="19206" y="668"/>
                  </a:lnTo>
                  <a:lnTo>
                    <a:pt x="19386" y="919"/>
                  </a:lnTo>
                  <a:lnTo>
                    <a:pt x="19432" y="1182"/>
                  </a:lnTo>
                  <a:lnTo>
                    <a:pt x="19386" y="1023"/>
                  </a:lnTo>
                  <a:lnTo>
                    <a:pt x="19386" y="1127"/>
                  </a:lnTo>
                  <a:lnTo>
                    <a:pt x="19252" y="980"/>
                  </a:lnTo>
                  <a:lnTo>
                    <a:pt x="19088" y="606"/>
                  </a:lnTo>
                  <a:lnTo>
                    <a:pt x="18906" y="459"/>
                  </a:lnTo>
                  <a:lnTo>
                    <a:pt x="18928" y="564"/>
                  </a:lnTo>
                  <a:lnTo>
                    <a:pt x="18818" y="417"/>
                  </a:lnTo>
                  <a:lnTo>
                    <a:pt x="18453" y="251"/>
                  </a:lnTo>
                  <a:lnTo>
                    <a:pt x="18247" y="43"/>
                  </a:lnTo>
                  <a:lnTo>
                    <a:pt x="18228" y="147"/>
                  </a:lnTo>
                  <a:lnTo>
                    <a:pt x="17630" y="0"/>
                  </a:lnTo>
                  <a:lnTo>
                    <a:pt x="17657" y="43"/>
                  </a:lnTo>
                  <a:lnTo>
                    <a:pt x="17584" y="0"/>
                  </a:lnTo>
                  <a:lnTo>
                    <a:pt x="17383" y="251"/>
                  </a:lnTo>
                  <a:lnTo>
                    <a:pt x="17067" y="251"/>
                  </a:lnTo>
                  <a:lnTo>
                    <a:pt x="17158" y="459"/>
                  </a:lnTo>
                  <a:lnTo>
                    <a:pt x="17158" y="606"/>
                  </a:lnTo>
                  <a:lnTo>
                    <a:pt x="17223" y="564"/>
                  </a:lnTo>
                  <a:lnTo>
                    <a:pt x="17338" y="772"/>
                  </a:lnTo>
                  <a:lnTo>
                    <a:pt x="17405" y="1023"/>
                  </a:lnTo>
                  <a:lnTo>
                    <a:pt x="17086" y="919"/>
                  </a:lnTo>
                  <a:lnTo>
                    <a:pt x="16903" y="711"/>
                  </a:lnTo>
                  <a:lnTo>
                    <a:pt x="16885" y="919"/>
                  </a:lnTo>
                  <a:lnTo>
                    <a:pt x="16697" y="1023"/>
                  </a:lnTo>
                  <a:lnTo>
                    <a:pt x="16587" y="980"/>
                  </a:lnTo>
                  <a:lnTo>
                    <a:pt x="16424" y="1182"/>
                  </a:lnTo>
                  <a:lnTo>
                    <a:pt x="16424" y="1391"/>
                  </a:lnTo>
                  <a:lnTo>
                    <a:pt x="16359" y="1231"/>
                  </a:lnTo>
                  <a:lnTo>
                    <a:pt x="16359" y="1391"/>
                  </a:lnTo>
                  <a:lnTo>
                    <a:pt x="16180" y="1286"/>
                  </a:lnTo>
                  <a:lnTo>
                    <a:pt x="16016" y="876"/>
                  </a:lnTo>
                  <a:lnTo>
                    <a:pt x="15788" y="772"/>
                  </a:lnTo>
                  <a:lnTo>
                    <a:pt x="15563" y="815"/>
                  </a:lnTo>
                  <a:lnTo>
                    <a:pt x="15290" y="1286"/>
                  </a:lnTo>
                  <a:lnTo>
                    <a:pt x="15155" y="1231"/>
                  </a:lnTo>
                  <a:lnTo>
                    <a:pt x="15198" y="1182"/>
                  </a:lnTo>
                  <a:lnTo>
                    <a:pt x="14992" y="1078"/>
                  </a:lnTo>
                  <a:lnTo>
                    <a:pt x="14973" y="1231"/>
                  </a:lnTo>
                  <a:lnTo>
                    <a:pt x="14946" y="1078"/>
                  </a:lnTo>
                  <a:lnTo>
                    <a:pt x="14700" y="980"/>
                  </a:lnTo>
                  <a:lnTo>
                    <a:pt x="14676" y="876"/>
                  </a:lnTo>
                  <a:lnTo>
                    <a:pt x="14791" y="919"/>
                  </a:lnTo>
                  <a:lnTo>
                    <a:pt x="14791" y="876"/>
                  </a:lnTo>
                  <a:lnTo>
                    <a:pt x="14700" y="772"/>
                  </a:lnTo>
                  <a:lnTo>
                    <a:pt x="14448" y="815"/>
                  </a:lnTo>
                  <a:lnTo>
                    <a:pt x="14421" y="1335"/>
                  </a:lnTo>
                  <a:lnTo>
                    <a:pt x="14332" y="1182"/>
                  </a:lnTo>
                  <a:lnTo>
                    <a:pt x="14402" y="1127"/>
                  </a:lnTo>
                  <a:lnTo>
                    <a:pt x="14357" y="1023"/>
                  </a:lnTo>
                  <a:lnTo>
                    <a:pt x="14265" y="1127"/>
                  </a:lnTo>
                  <a:lnTo>
                    <a:pt x="14287" y="919"/>
                  </a:lnTo>
                  <a:lnTo>
                    <a:pt x="14421" y="980"/>
                  </a:lnTo>
                  <a:lnTo>
                    <a:pt x="14375" y="876"/>
                  </a:lnTo>
                  <a:lnTo>
                    <a:pt x="13743" y="980"/>
                  </a:lnTo>
                  <a:lnTo>
                    <a:pt x="13743" y="1023"/>
                  </a:lnTo>
                  <a:lnTo>
                    <a:pt x="13858" y="1231"/>
                  </a:lnTo>
                  <a:lnTo>
                    <a:pt x="13743" y="1335"/>
                  </a:lnTo>
                  <a:lnTo>
                    <a:pt x="13786" y="1495"/>
                  </a:lnTo>
                  <a:lnTo>
                    <a:pt x="13831" y="1433"/>
                  </a:lnTo>
                  <a:lnTo>
                    <a:pt x="13877" y="1538"/>
                  </a:lnTo>
                  <a:lnTo>
                    <a:pt x="13858" y="1599"/>
                  </a:lnTo>
                  <a:lnTo>
                    <a:pt x="13995" y="1703"/>
                  </a:lnTo>
                  <a:lnTo>
                    <a:pt x="13949" y="1850"/>
                  </a:lnTo>
                  <a:lnTo>
                    <a:pt x="13858" y="1746"/>
                  </a:lnTo>
                  <a:lnTo>
                    <a:pt x="13831" y="1850"/>
                  </a:lnTo>
                  <a:lnTo>
                    <a:pt x="13877" y="2058"/>
                  </a:lnTo>
                  <a:lnTo>
                    <a:pt x="13606" y="1954"/>
                  </a:lnTo>
                  <a:lnTo>
                    <a:pt x="13542" y="2162"/>
                  </a:lnTo>
                  <a:lnTo>
                    <a:pt x="13450" y="2224"/>
                  </a:lnTo>
                  <a:lnTo>
                    <a:pt x="13241" y="2015"/>
                  </a:lnTo>
                  <a:lnTo>
                    <a:pt x="13332" y="2371"/>
                  </a:lnTo>
                  <a:lnTo>
                    <a:pt x="13351" y="2683"/>
                  </a:lnTo>
                  <a:lnTo>
                    <a:pt x="13332" y="2738"/>
                  </a:lnTo>
                  <a:lnTo>
                    <a:pt x="12971" y="2426"/>
                  </a:lnTo>
                  <a:lnTo>
                    <a:pt x="13016" y="2328"/>
                  </a:lnTo>
                  <a:lnTo>
                    <a:pt x="12925" y="2224"/>
                  </a:lnTo>
                  <a:lnTo>
                    <a:pt x="12925" y="2371"/>
                  </a:lnTo>
                  <a:lnTo>
                    <a:pt x="12627" y="2162"/>
                  </a:lnTo>
                  <a:lnTo>
                    <a:pt x="12697" y="2371"/>
                  </a:lnTo>
                  <a:lnTo>
                    <a:pt x="12651" y="2371"/>
                  </a:lnTo>
                  <a:lnTo>
                    <a:pt x="12560" y="2162"/>
                  </a:lnTo>
                  <a:lnTo>
                    <a:pt x="12651" y="1911"/>
                  </a:lnTo>
                  <a:lnTo>
                    <a:pt x="12627" y="1807"/>
                  </a:lnTo>
                  <a:lnTo>
                    <a:pt x="12697" y="1703"/>
                  </a:lnTo>
                  <a:lnTo>
                    <a:pt x="12673" y="1599"/>
                  </a:lnTo>
                  <a:lnTo>
                    <a:pt x="12263" y="1642"/>
                  </a:lnTo>
                  <a:lnTo>
                    <a:pt x="12147" y="1538"/>
                  </a:lnTo>
                  <a:lnTo>
                    <a:pt x="12083" y="1642"/>
                  </a:lnTo>
                  <a:lnTo>
                    <a:pt x="12083" y="1746"/>
                  </a:lnTo>
                  <a:lnTo>
                    <a:pt x="12038" y="1703"/>
                  </a:lnTo>
                  <a:lnTo>
                    <a:pt x="12038" y="1850"/>
                  </a:lnTo>
                  <a:lnTo>
                    <a:pt x="12193" y="1954"/>
                  </a:lnTo>
                  <a:lnTo>
                    <a:pt x="12102" y="2162"/>
                  </a:lnTo>
                  <a:lnTo>
                    <a:pt x="11965" y="2224"/>
                  </a:lnTo>
                  <a:lnTo>
                    <a:pt x="11901" y="2266"/>
                  </a:lnTo>
                  <a:lnTo>
                    <a:pt x="11920" y="2328"/>
                  </a:lnTo>
                  <a:lnTo>
                    <a:pt x="11737" y="2328"/>
                  </a:lnTo>
                  <a:lnTo>
                    <a:pt x="11718" y="2224"/>
                  </a:lnTo>
                  <a:lnTo>
                    <a:pt x="11764" y="2162"/>
                  </a:lnTo>
                  <a:lnTo>
                    <a:pt x="11737" y="2119"/>
                  </a:lnTo>
                  <a:lnTo>
                    <a:pt x="11448" y="2266"/>
                  </a:lnTo>
                  <a:lnTo>
                    <a:pt x="11330" y="2371"/>
                  </a:lnTo>
                  <a:lnTo>
                    <a:pt x="11421" y="2475"/>
                  </a:lnTo>
                  <a:lnTo>
                    <a:pt x="11375" y="2634"/>
                  </a:lnTo>
                  <a:lnTo>
                    <a:pt x="11284" y="2328"/>
                  </a:lnTo>
                  <a:lnTo>
                    <a:pt x="11193" y="2224"/>
                  </a:lnTo>
                  <a:lnTo>
                    <a:pt x="11193" y="2328"/>
                  </a:lnTo>
                  <a:lnTo>
                    <a:pt x="11078" y="2328"/>
                  </a:lnTo>
                  <a:lnTo>
                    <a:pt x="11078" y="2224"/>
                  </a:lnTo>
                  <a:lnTo>
                    <a:pt x="10877" y="2266"/>
                  </a:lnTo>
                  <a:lnTo>
                    <a:pt x="10850" y="2426"/>
                  </a:lnTo>
                  <a:lnTo>
                    <a:pt x="10877" y="2530"/>
                  </a:lnTo>
                  <a:lnTo>
                    <a:pt x="10968" y="2426"/>
                  </a:lnTo>
                  <a:lnTo>
                    <a:pt x="11078" y="2426"/>
                  </a:lnTo>
                  <a:lnTo>
                    <a:pt x="10968" y="2683"/>
                  </a:lnTo>
                  <a:lnTo>
                    <a:pt x="10850" y="2634"/>
                  </a:lnTo>
                  <a:lnTo>
                    <a:pt x="10877" y="2738"/>
                  </a:lnTo>
                  <a:lnTo>
                    <a:pt x="10759" y="2781"/>
                  </a:lnTo>
                  <a:lnTo>
                    <a:pt x="10759" y="2885"/>
                  </a:lnTo>
                  <a:lnTo>
                    <a:pt x="10740" y="2842"/>
                  </a:lnTo>
                  <a:lnTo>
                    <a:pt x="10625" y="3051"/>
                  </a:lnTo>
                  <a:lnTo>
                    <a:pt x="10694" y="3093"/>
                  </a:lnTo>
                  <a:lnTo>
                    <a:pt x="10558" y="3198"/>
                  </a:lnTo>
                  <a:lnTo>
                    <a:pt x="10579" y="2738"/>
                  </a:lnTo>
                  <a:lnTo>
                    <a:pt x="10558" y="2683"/>
                  </a:lnTo>
                  <a:lnTo>
                    <a:pt x="10625" y="2683"/>
                  </a:lnTo>
                  <a:lnTo>
                    <a:pt x="10804" y="2224"/>
                  </a:lnTo>
                  <a:lnTo>
                    <a:pt x="10740" y="2162"/>
                  </a:lnTo>
                  <a:lnTo>
                    <a:pt x="10850" y="2119"/>
                  </a:lnTo>
                  <a:lnTo>
                    <a:pt x="10877" y="1850"/>
                  </a:lnTo>
                  <a:lnTo>
                    <a:pt x="10941" y="1807"/>
                  </a:lnTo>
                  <a:lnTo>
                    <a:pt x="10922" y="1746"/>
                  </a:lnTo>
                  <a:lnTo>
                    <a:pt x="10941" y="1391"/>
                  </a:lnTo>
                  <a:lnTo>
                    <a:pt x="10850" y="1286"/>
                  </a:lnTo>
                  <a:lnTo>
                    <a:pt x="10804" y="1335"/>
                  </a:lnTo>
                  <a:lnTo>
                    <a:pt x="10740" y="1127"/>
                  </a:lnTo>
                  <a:lnTo>
                    <a:pt x="10877" y="1231"/>
                  </a:lnTo>
                  <a:lnTo>
                    <a:pt x="10850" y="980"/>
                  </a:lnTo>
                  <a:lnTo>
                    <a:pt x="10713" y="815"/>
                  </a:lnTo>
                  <a:lnTo>
                    <a:pt x="10713" y="919"/>
                  </a:lnTo>
                  <a:lnTo>
                    <a:pt x="10670" y="815"/>
                  </a:lnTo>
                  <a:lnTo>
                    <a:pt x="10424" y="668"/>
                  </a:lnTo>
                  <a:lnTo>
                    <a:pt x="10260" y="772"/>
                  </a:lnTo>
                  <a:lnTo>
                    <a:pt x="10260" y="876"/>
                  </a:lnTo>
                  <a:lnTo>
                    <a:pt x="10196" y="772"/>
                  </a:lnTo>
                  <a:lnTo>
                    <a:pt x="10008" y="919"/>
                  </a:lnTo>
                  <a:lnTo>
                    <a:pt x="10035" y="1078"/>
                  </a:lnTo>
                  <a:lnTo>
                    <a:pt x="9962" y="1182"/>
                  </a:lnTo>
                  <a:lnTo>
                    <a:pt x="9944" y="876"/>
                  </a:lnTo>
                  <a:lnTo>
                    <a:pt x="9871" y="772"/>
                  </a:lnTo>
                  <a:lnTo>
                    <a:pt x="9826" y="876"/>
                  </a:lnTo>
                  <a:lnTo>
                    <a:pt x="9807" y="711"/>
                  </a:lnTo>
                  <a:lnTo>
                    <a:pt x="9761" y="668"/>
                  </a:lnTo>
                  <a:lnTo>
                    <a:pt x="9735" y="711"/>
                  </a:lnTo>
                  <a:lnTo>
                    <a:pt x="9646" y="668"/>
                  </a:lnTo>
                  <a:lnTo>
                    <a:pt x="9716" y="502"/>
                  </a:lnTo>
                  <a:lnTo>
                    <a:pt x="9670" y="355"/>
                  </a:lnTo>
                  <a:lnTo>
                    <a:pt x="9555" y="312"/>
                  </a:lnTo>
                  <a:lnTo>
                    <a:pt x="9509" y="417"/>
                  </a:lnTo>
                  <a:lnTo>
                    <a:pt x="9534" y="980"/>
                  </a:lnTo>
                  <a:lnTo>
                    <a:pt x="9625" y="1182"/>
                  </a:lnTo>
                  <a:lnTo>
                    <a:pt x="9689" y="1231"/>
                  </a:lnTo>
                  <a:lnTo>
                    <a:pt x="9780" y="1078"/>
                  </a:lnTo>
                  <a:lnTo>
                    <a:pt x="9780" y="1335"/>
                  </a:lnTo>
                  <a:lnTo>
                    <a:pt x="9625" y="1286"/>
                  </a:lnTo>
                  <a:lnTo>
                    <a:pt x="9534" y="1391"/>
                  </a:lnTo>
                  <a:lnTo>
                    <a:pt x="9418" y="1335"/>
                  </a:lnTo>
                  <a:lnTo>
                    <a:pt x="9601" y="1642"/>
                  </a:lnTo>
                  <a:lnTo>
                    <a:pt x="9534" y="1703"/>
                  </a:lnTo>
                  <a:lnTo>
                    <a:pt x="9509" y="1538"/>
                  </a:lnTo>
                  <a:lnTo>
                    <a:pt x="9491" y="1850"/>
                  </a:lnTo>
                  <a:lnTo>
                    <a:pt x="9464" y="1850"/>
                  </a:lnTo>
                  <a:lnTo>
                    <a:pt x="9418" y="2015"/>
                  </a:lnTo>
                  <a:lnTo>
                    <a:pt x="9418" y="1911"/>
                  </a:lnTo>
                  <a:lnTo>
                    <a:pt x="9327" y="2015"/>
                  </a:lnTo>
                  <a:lnTo>
                    <a:pt x="9327" y="1850"/>
                  </a:lnTo>
                  <a:lnTo>
                    <a:pt x="9190" y="1911"/>
                  </a:lnTo>
                  <a:lnTo>
                    <a:pt x="9056" y="2015"/>
                  </a:lnTo>
                  <a:lnTo>
                    <a:pt x="9172" y="2058"/>
                  </a:lnTo>
                  <a:lnTo>
                    <a:pt x="9011" y="2224"/>
                  </a:lnTo>
                  <a:lnTo>
                    <a:pt x="9011" y="2328"/>
                  </a:lnTo>
                  <a:lnTo>
                    <a:pt x="8847" y="2371"/>
                  </a:lnTo>
                  <a:lnTo>
                    <a:pt x="8783" y="2530"/>
                  </a:lnTo>
                  <a:lnTo>
                    <a:pt x="8756" y="2426"/>
                  </a:lnTo>
                  <a:lnTo>
                    <a:pt x="8737" y="2781"/>
                  </a:lnTo>
                  <a:lnTo>
                    <a:pt x="8622" y="2781"/>
                  </a:lnTo>
                  <a:lnTo>
                    <a:pt x="8737" y="2842"/>
                  </a:lnTo>
                  <a:lnTo>
                    <a:pt x="8692" y="2842"/>
                  </a:lnTo>
                  <a:lnTo>
                    <a:pt x="8665" y="2989"/>
                  </a:lnTo>
                  <a:lnTo>
                    <a:pt x="8622" y="2989"/>
                  </a:lnTo>
                  <a:lnTo>
                    <a:pt x="8622" y="3093"/>
                  </a:lnTo>
                  <a:lnTo>
                    <a:pt x="8737" y="3155"/>
                  </a:lnTo>
                  <a:lnTo>
                    <a:pt x="8646" y="3259"/>
                  </a:lnTo>
                  <a:lnTo>
                    <a:pt x="8847" y="3363"/>
                  </a:lnTo>
                  <a:lnTo>
                    <a:pt x="8874" y="3406"/>
                  </a:lnTo>
                  <a:lnTo>
                    <a:pt x="8783" y="3363"/>
                  </a:lnTo>
                  <a:lnTo>
                    <a:pt x="8874" y="3614"/>
                  </a:lnTo>
                  <a:lnTo>
                    <a:pt x="8802" y="3675"/>
                  </a:lnTo>
                  <a:lnTo>
                    <a:pt x="8828" y="3571"/>
                  </a:lnTo>
                  <a:lnTo>
                    <a:pt x="8802" y="3510"/>
                  </a:lnTo>
                  <a:lnTo>
                    <a:pt x="8284" y="3877"/>
                  </a:lnTo>
                  <a:lnTo>
                    <a:pt x="8330" y="4129"/>
                  </a:lnTo>
                  <a:lnTo>
                    <a:pt x="8440" y="4398"/>
                  </a:lnTo>
                  <a:lnTo>
                    <a:pt x="8601" y="4441"/>
                  </a:lnTo>
                  <a:lnTo>
                    <a:pt x="8665" y="4606"/>
                  </a:lnTo>
                  <a:lnTo>
                    <a:pt x="8756" y="4649"/>
                  </a:lnTo>
                  <a:lnTo>
                    <a:pt x="8802" y="4962"/>
                  </a:lnTo>
                  <a:lnTo>
                    <a:pt x="8944" y="5225"/>
                  </a:lnTo>
                  <a:lnTo>
                    <a:pt x="8893" y="5378"/>
                  </a:lnTo>
                  <a:lnTo>
                    <a:pt x="8965" y="5476"/>
                  </a:lnTo>
                  <a:lnTo>
                    <a:pt x="9145" y="5538"/>
                  </a:lnTo>
                  <a:lnTo>
                    <a:pt x="9099" y="5642"/>
                  </a:lnTo>
                  <a:lnTo>
                    <a:pt x="8965" y="5538"/>
                  </a:lnTo>
                  <a:lnTo>
                    <a:pt x="8874" y="5476"/>
                  </a:lnTo>
                  <a:lnTo>
                    <a:pt x="8802" y="5121"/>
                  </a:lnTo>
                  <a:lnTo>
                    <a:pt x="8802" y="5225"/>
                  </a:lnTo>
                  <a:lnTo>
                    <a:pt x="8737" y="5066"/>
                  </a:lnTo>
                  <a:lnTo>
                    <a:pt x="8710" y="4919"/>
                  </a:lnTo>
                  <a:lnTo>
                    <a:pt x="8756" y="4858"/>
                  </a:lnTo>
                  <a:lnTo>
                    <a:pt x="8756" y="4711"/>
                  </a:lnTo>
                  <a:lnTo>
                    <a:pt x="8576" y="4711"/>
                  </a:lnTo>
                  <a:lnTo>
                    <a:pt x="8330" y="4502"/>
                  </a:lnTo>
                  <a:lnTo>
                    <a:pt x="8239" y="4545"/>
                  </a:lnTo>
                  <a:lnTo>
                    <a:pt x="8193" y="4711"/>
                  </a:lnTo>
                  <a:lnTo>
                    <a:pt x="8284" y="4753"/>
                  </a:lnTo>
                  <a:lnTo>
                    <a:pt x="8102" y="4753"/>
                  </a:lnTo>
                  <a:lnTo>
                    <a:pt x="8075" y="4858"/>
                  </a:lnTo>
                  <a:lnTo>
                    <a:pt x="8466" y="5274"/>
                  </a:lnTo>
                  <a:lnTo>
                    <a:pt x="8147" y="5170"/>
                  </a:lnTo>
                  <a:lnTo>
                    <a:pt x="8056" y="5121"/>
                  </a:lnTo>
                  <a:lnTo>
                    <a:pt x="8011" y="4919"/>
                  </a:lnTo>
                  <a:lnTo>
                    <a:pt x="8011" y="4711"/>
                  </a:lnTo>
                  <a:lnTo>
                    <a:pt x="7874" y="4398"/>
                  </a:lnTo>
                  <a:lnTo>
                    <a:pt x="7920" y="4858"/>
                  </a:lnTo>
                  <a:lnTo>
                    <a:pt x="7850" y="4962"/>
                  </a:lnTo>
                  <a:lnTo>
                    <a:pt x="7850" y="5170"/>
                  </a:lnTo>
                  <a:lnTo>
                    <a:pt x="8032" y="5433"/>
                  </a:lnTo>
                  <a:lnTo>
                    <a:pt x="8056" y="5893"/>
                  </a:lnTo>
                  <a:lnTo>
                    <a:pt x="8147" y="6266"/>
                  </a:lnTo>
                  <a:lnTo>
                    <a:pt x="8303" y="6101"/>
                  </a:lnTo>
                  <a:lnTo>
                    <a:pt x="8531" y="6205"/>
                  </a:lnTo>
                  <a:lnTo>
                    <a:pt x="8622" y="6469"/>
                  </a:lnTo>
                  <a:lnTo>
                    <a:pt x="8601" y="6518"/>
                  </a:lnTo>
                  <a:lnTo>
                    <a:pt x="8622" y="6726"/>
                  </a:lnTo>
                  <a:lnTo>
                    <a:pt x="8783" y="6781"/>
                  </a:lnTo>
                  <a:lnTo>
                    <a:pt x="8576" y="6726"/>
                  </a:lnTo>
                  <a:lnTo>
                    <a:pt x="8531" y="6371"/>
                  </a:lnTo>
                  <a:lnTo>
                    <a:pt x="8421" y="6205"/>
                  </a:lnTo>
                  <a:lnTo>
                    <a:pt x="8239" y="6413"/>
                  </a:lnTo>
                  <a:lnTo>
                    <a:pt x="8349" y="6824"/>
                  </a:lnTo>
                  <a:lnTo>
                    <a:pt x="8330" y="7136"/>
                  </a:lnTo>
                  <a:lnTo>
                    <a:pt x="8212" y="7345"/>
                  </a:lnTo>
                  <a:lnTo>
                    <a:pt x="8239" y="7510"/>
                  </a:lnTo>
                  <a:lnTo>
                    <a:pt x="8011" y="7553"/>
                  </a:lnTo>
                  <a:lnTo>
                    <a:pt x="7831" y="7406"/>
                  </a:lnTo>
                  <a:lnTo>
                    <a:pt x="7941" y="7302"/>
                  </a:lnTo>
                  <a:lnTo>
                    <a:pt x="8032" y="7449"/>
                  </a:lnTo>
                  <a:lnTo>
                    <a:pt x="8121" y="7345"/>
                  </a:lnTo>
                  <a:lnTo>
                    <a:pt x="8102" y="7240"/>
                  </a:lnTo>
                  <a:lnTo>
                    <a:pt x="8193" y="6885"/>
                  </a:lnTo>
                  <a:lnTo>
                    <a:pt x="8147" y="6622"/>
                  </a:lnTo>
                  <a:lnTo>
                    <a:pt x="8193" y="6518"/>
                  </a:lnTo>
                  <a:lnTo>
                    <a:pt x="8056" y="6413"/>
                  </a:lnTo>
                  <a:lnTo>
                    <a:pt x="7874" y="5476"/>
                  </a:lnTo>
                  <a:lnTo>
                    <a:pt x="7732" y="5170"/>
                  </a:lnTo>
                  <a:lnTo>
                    <a:pt x="7732" y="4815"/>
                  </a:lnTo>
                  <a:lnTo>
                    <a:pt x="7686" y="4545"/>
                  </a:lnTo>
                  <a:lnTo>
                    <a:pt x="7351" y="4545"/>
                  </a:lnTo>
                  <a:lnTo>
                    <a:pt x="7397" y="5066"/>
                  </a:lnTo>
                  <a:lnTo>
                    <a:pt x="7370" y="5329"/>
                  </a:lnTo>
                  <a:lnTo>
                    <a:pt x="7306" y="5433"/>
                  </a:lnTo>
                  <a:lnTo>
                    <a:pt x="7279" y="5580"/>
                  </a:lnTo>
                  <a:lnTo>
                    <a:pt x="7324" y="5538"/>
                  </a:lnTo>
                  <a:lnTo>
                    <a:pt x="7324" y="5746"/>
                  </a:lnTo>
                  <a:lnTo>
                    <a:pt x="7370" y="5642"/>
                  </a:lnTo>
                  <a:lnTo>
                    <a:pt x="7442" y="5997"/>
                  </a:lnTo>
                  <a:lnTo>
                    <a:pt x="7416" y="6058"/>
                  </a:lnTo>
                  <a:lnTo>
                    <a:pt x="7397" y="6058"/>
                  </a:lnTo>
                  <a:lnTo>
                    <a:pt x="7416" y="6205"/>
                  </a:lnTo>
                  <a:lnTo>
                    <a:pt x="7552" y="6205"/>
                  </a:lnTo>
                  <a:lnTo>
                    <a:pt x="7552" y="6371"/>
                  </a:lnTo>
                  <a:lnTo>
                    <a:pt x="7713" y="6469"/>
                  </a:lnTo>
                  <a:lnTo>
                    <a:pt x="7686" y="6824"/>
                  </a:lnTo>
                  <a:lnTo>
                    <a:pt x="7531" y="6573"/>
                  </a:lnTo>
                  <a:lnTo>
                    <a:pt x="7260" y="6413"/>
                  </a:lnTo>
                  <a:lnTo>
                    <a:pt x="6826" y="6309"/>
                  </a:lnTo>
                  <a:lnTo>
                    <a:pt x="6807" y="6413"/>
                  </a:lnTo>
                  <a:lnTo>
                    <a:pt x="6917" y="6726"/>
                  </a:lnTo>
                  <a:lnTo>
                    <a:pt x="6853" y="6824"/>
                  </a:lnTo>
                  <a:lnTo>
                    <a:pt x="6853" y="6989"/>
                  </a:lnTo>
                  <a:lnTo>
                    <a:pt x="6807" y="6989"/>
                  </a:lnTo>
                  <a:lnTo>
                    <a:pt x="6761" y="6726"/>
                  </a:lnTo>
                  <a:lnTo>
                    <a:pt x="6574" y="6928"/>
                  </a:lnTo>
                  <a:lnTo>
                    <a:pt x="6461" y="6928"/>
                  </a:lnTo>
                  <a:lnTo>
                    <a:pt x="6391" y="6989"/>
                  </a:lnTo>
                  <a:lnTo>
                    <a:pt x="6391" y="7198"/>
                  </a:lnTo>
                  <a:lnTo>
                    <a:pt x="6346" y="7136"/>
                  </a:lnTo>
                  <a:lnTo>
                    <a:pt x="6255" y="7302"/>
                  </a:lnTo>
                  <a:lnTo>
                    <a:pt x="6236" y="7240"/>
                  </a:lnTo>
                  <a:lnTo>
                    <a:pt x="6282" y="7093"/>
                  </a:lnTo>
                  <a:lnTo>
                    <a:pt x="6236" y="6885"/>
                  </a:lnTo>
                  <a:lnTo>
                    <a:pt x="6300" y="6824"/>
                  </a:lnTo>
                  <a:lnTo>
                    <a:pt x="6255" y="6824"/>
                  </a:lnTo>
                  <a:lnTo>
                    <a:pt x="6118" y="7032"/>
                  </a:lnTo>
                  <a:lnTo>
                    <a:pt x="6164" y="7093"/>
                  </a:lnTo>
                  <a:lnTo>
                    <a:pt x="6145" y="7198"/>
                  </a:lnTo>
                  <a:lnTo>
                    <a:pt x="6099" y="7032"/>
                  </a:lnTo>
                  <a:lnTo>
                    <a:pt x="5802" y="7406"/>
                  </a:lnTo>
                  <a:lnTo>
                    <a:pt x="5847" y="7510"/>
                  </a:lnTo>
                  <a:lnTo>
                    <a:pt x="5756" y="7553"/>
                  </a:lnTo>
                  <a:lnTo>
                    <a:pt x="5756" y="7816"/>
                  </a:lnTo>
                  <a:lnTo>
                    <a:pt x="5646" y="7920"/>
                  </a:lnTo>
                  <a:lnTo>
                    <a:pt x="5483" y="7657"/>
                  </a:lnTo>
                  <a:lnTo>
                    <a:pt x="5483" y="7553"/>
                  </a:lnTo>
                  <a:lnTo>
                    <a:pt x="5619" y="7449"/>
                  </a:lnTo>
                  <a:lnTo>
                    <a:pt x="5528" y="7240"/>
                  </a:lnTo>
                  <a:lnTo>
                    <a:pt x="5257" y="7198"/>
                  </a:lnTo>
                  <a:lnTo>
                    <a:pt x="5349" y="7302"/>
                  </a:lnTo>
                  <a:lnTo>
                    <a:pt x="5367" y="7761"/>
                  </a:lnTo>
                  <a:lnTo>
                    <a:pt x="5458" y="7920"/>
                  </a:lnTo>
                  <a:lnTo>
                    <a:pt x="5458" y="8276"/>
                  </a:lnTo>
                  <a:lnTo>
                    <a:pt x="5367" y="8129"/>
                  </a:lnTo>
                  <a:lnTo>
                    <a:pt x="5231" y="8129"/>
                  </a:lnTo>
                  <a:lnTo>
                    <a:pt x="5121" y="8380"/>
                  </a:lnTo>
                  <a:lnTo>
                    <a:pt x="5048" y="8588"/>
                  </a:lnTo>
                  <a:lnTo>
                    <a:pt x="5166" y="9060"/>
                  </a:lnTo>
                  <a:lnTo>
                    <a:pt x="4914" y="9060"/>
                  </a:lnTo>
                  <a:lnTo>
                    <a:pt x="4914" y="8962"/>
                  </a:lnTo>
                  <a:lnTo>
                    <a:pt x="4777" y="8796"/>
                  </a:lnTo>
                  <a:lnTo>
                    <a:pt x="4732" y="8962"/>
                  </a:lnTo>
                  <a:lnTo>
                    <a:pt x="4823" y="9164"/>
                  </a:lnTo>
                  <a:lnTo>
                    <a:pt x="4893" y="9213"/>
                  </a:lnTo>
                  <a:lnTo>
                    <a:pt x="4938" y="9421"/>
                  </a:lnTo>
                  <a:lnTo>
                    <a:pt x="4869" y="9476"/>
                  </a:lnTo>
                  <a:lnTo>
                    <a:pt x="4595" y="9213"/>
                  </a:lnTo>
                  <a:lnTo>
                    <a:pt x="4531" y="8796"/>
                  </a:lnTo>
                  <a:lnTo>
                    <a:pt x="4550" y="8545"/>
                  </a:lnTo>
                  <a:lnTo>
                    <a:pt x="4233" y="7969"/>
                  </a:lnTo>
                  <a:lnTo>
                    <a:pt x="4869" y="8380"/>
                  </a:lnTo>
                  <a:lnTo>
                    <a:pt x="5029" y="8233"/>
                  </a:lnTo>
                  <a:lnTo>
                    <a:pt x="5139" y="7865"/>
                  </a:lnTo>
                  <a:lnTo>
                    <a:pt x="4960" y="7510"/>
                  </a:lnTo>
                  <a:lnTo>
                    <a:pt x="4485" y="7093"/>
                  </a:lnTo>
                  <a:lnTo>
                    <a:pt x="4298" y="7093"/>
                  </a:lnTo>
                  <a:lnTo>
                    <a:pt x="4279" y="7198"/>
                  </a:lnTo>
                  <a:lnTo>
                    <a:pt x="4279" y="7032"/>
                  </a:lnTo>
                  <a:lnTo>
                    <a:pt x="4161" y="6989"/>
                  </a:lnTo>
                  <a:lnTo>
                    <a:pt x="4233" y="6928"/>
                  </a:lnTo>
                  <a:lnTo>
                    <a:pt x="4024" y="6928"/>
                  </a:lnTo>
                  <a:lnTo>
                    <a:pt x="3979" y="6885"/>
                  </a:lnTo>
                  <a:lnTo>
                    <a:pt x="3936" y="6885"/>
                  </a:lnTo>
                  <a:lnTo>
                    <a:pt x="3914" y="6928"/>
                  </a:lnTo>
                  <a:lnTo>
                    <a:pt x="3869" y="6824"/>
                  </a:lnTo>
                  <a:lnTo>
                    <a:pt x="3799" y="6781"/>
                  </a:lnTo>
                  <a:lnTo>
                    <a:pt x="3936" y="6781"/>
                  </a:lnTo>
                  <a:lnTo>
                    <a:pt x="4005" y="6677"/>
                  </a:lnTo>
                  <a:lnTo>
                    <a:pt x="3960" y="6573"/>
                  </a:lnTo>
                  <a:lnTo>
                    <a:pt x="3914" y="6573"/>
                  </a:lnTo>
                  <a:lnTo>
                    <a:pt x="3936" y="6573"/>
                  </a:lnTo>
                  <a:lnTo>
                    <a:pt x="3869" y="6469"/>
                  </a:lnTo>
                  <a:lnTo>
                    <a:pt x="3845" y="6518"/>
                  </a:lnTo>
                  <a:lnTo>
                    <a:pt x="3823" y="6469"/>
                  </a:lnTo>
                  <a:lnTo>
                    <a:pt x="3799" y="6469"/>
                  </a:lnTo>
                  <a:lnTo>
                    <a:pt x="3753" y="6622"/>
                  </a:lnTo>
                  <a:lnTo>
                    <a:pt x="3708" y="6622"/>
                  </a:lnTo>
                  <a:lnTo>
                    <a:pt x="3753" y="6573"/>
                  </a:lnTo>
                  <a:lnTo>
                    <a:pt x="3708" y="6518"/>
                  </a:lnTo>
                  <a:lnTo>
                    <a:pt x="3753" y="6469"/>
                  </a:lnTo>
                  <a:lnTo>
                    <a:pt x="3753" y="6413"/>
                  </a:lnTo>
                  <a:lnTo>
                    <a:pt x="3708" y="6371"/>
                  </a:lnTo>
                  <a:lnTo>
                    <a:pt x="3643" y="6371"/>
                  </a:lnTo>
                  <a:lnTo>
                    <a:pt x="3617" y="6469"/>
                  </a:lnTo>
                  <a:lnTo>
                    <a:pt x="3662" y="6518"/>
                  </a:lnTo>
                  <a:lnTo>
                    <a:pt x="3643" y="6573"/>
                  </a:lnTo>
                  <a:lnTo>
                    <a:pt x="3617" y="6622"/>
                  </a:lnTo>
                  <a:lnTo>
                    <a:pt x="3598" y="6677"/>
                  </a:lnTo>
                  <a:lnTo>
                    <a:pt x="3571" y="6573"/>
                  </a:lnTo>
                  <a:lnTo>
                    <a:pt x="3571" y="6469"/>
                  </a:lnTo>
                  <a:lnTo>
                    <a:pt x="3480" y="6726"/>
                  </a:lnTo>
                  <a:lnTo>
                    <a:pt x="3480" y="6824"/>
                  </a:lnTo>
                  <a:lnTo>
                    <a:pt x="3461" y="6781"/>
                  </a:lnTo>
                  <a:lnTo>
                    <a:pt x="3461" y="6622"/>
                  </a:lnTo>
                  <a:lnTo>
                    <a:pt x="3507" y="6469"/>
                  </a:lnTo>
                  <a:lnTo>
                    <a:pt x="3461" y="6469"/>
                  </a:lnTo>
                  <a:lnTo>
                    <a:pt x="3389" y="6469"/>
                  </a:lnTo>
                  <a:lnTo>
                    <a:pt x="3370" y="6573"/>
                  </a:lnTo>
                  <a:lnTo>
                    <a:pt x="3389" y="6622"/>
                  </a:lnTo>
                  <a:lnTo>
                    <a:pt x="3370" y="6677"/>
                  </a:lnTo>
                  <a:lnTo>
                    <a:pt x="3324" y="6573"/>
                  </a:lnTo>
                  <a:lnTo>
                    <a:pt x="3324" y="6726"/>
                  </a:lnTo>
                  <a:lnTo>
                    <a:pt x="3279" y="6824"/>
                  </a:lnTo>
                  <a:lnTo>
                    <a:pt x="3255" y="6781"/>
                  </a:lnTo>
                  <a:lnTo>
                    <a:pt x="3164" y="6781"/>
                  </a:lnTo>
                  <a:lnTo>
                    <a:pt x="3091" y="6781"/>
                  </a:lnTo>
                  <a:lnTo>
                    <a:pt x="3137" y="6885"/>
                  </a:lnTo>
                  <a:lnTo>
                    <a:pt x="3182" y="6885"/>
                  </a:lnTo>
                  <a:lnTo>
                    <a:pt x="3182" y="7032"/>
                  </a:lnTo>
                  <a:lnTo>
                    <a:pt x="3118" y="6928"/>
                  </a:lnTo>
                  <a:lnTo>
                    <a:pt x="3091" y="6989"/>
                  </a:lnTo>
                  <a:lnTo>
                    <a:pt x="3046" y="7032"/>
                  </a:lnTo>
                  <a:lnTo>
                    <a:pt x="3072" y="7136"/>
                  </a:lnTo>
                  <a:lnTo>
                    <a:pt x="3046" y="7198"/>
                  </a:lnTo>
                  <a:lnTo>
                    <a:pt x="3027" y="7198"/>
                  </a:lnTo>
                  <a:lnTo>
                    <a:pt x="3000" y="6989"/>
                  </a:lnTo>
                  <a:lnTo>
                    <a:pt x="2981" y="7032"/>
                  </a:lnTo>
                  <a:lnTo>
                    <a:pt x="2981" y="7136"/>
                  </a:lnTo>
                  <a:lnTo>
                    <a:pt x="2954" y="6989"/>
                  </a:lnTo>
                  <a:lnTo>
                    <a:pt x="2890" y="7093"/>
                  </a:lnTo>
                  <a:lnTo>
                    <a:pt x="2912" y="7198"/>
                  </a:lnTo>
                  <a:lnTo>
                    <a:pt x="2954" y="7198"/>
                  </a:lnTo>
                  <a:lnTo>
                    <a:pt x="2954" y="7240"/>
                  </a:lnTo>
                  <a:lnTo>
                    <a:pt x="2936" y="7240"/>
                  </a:lnTo>
                  <a:lnTo>
                    <a:pt x="2890" y="7136"/>
                  </a:lnTo>
                  <a:lnTo>
                    <a:pt x="2756" y="7198"/>
                  </a:lnTo>
                  <a:lnTo>
                    <a:pt x="2729" y="7302"/>
                  </a:lnTo>
                  <a:lnTo>
                    <a:pt x="2756" y="7345"/>
                  </a:lnTo>
                  <a:lnTo>
                    <a:pt x="2799" y="7302"/>
                  </a:lnTo>
                  <a:lnTo>
                    <a:pt x="2820" y="7302"/>
                  </a:lnTo>
                  <a:lnTo>
                    <a:pt x="2799" y="7345"/>
                  </a:lnTo>
                  <a:lnTo>
                    <a:pt x="2799" y="7406"/>
                  </a:lnTo>
                  <a:lnTo>
                    <a:pt x="2756" y="7510"/>
                  </a:lnTo>
                  <a:lnTo>
                    <a:pt x="2729" y="7510"/>
                  </a:lnTo>
                  <a:lnTo>
                    <a:pt x="2710" y="7614"/>
                  </a:lnTo>
                  <a:lnTo>
                    <a:pt x="2756" y="7614"/>
                  </a:lnTo>
                  <a:lnTo>
                    <a:pt x="2799" y="7553"/>
                  </a:lnTo>
                  <a:lnTo>
                    <a:pt x="2799" y="7614"/>
                  </a:lnTo>
                  <a:lnTo>
                    <a:pt x="2756" y="7614"/>
                  </a:lnTo>
                  <a:lnTo>
                    <a:pt x="2710" y="7614"/>
                  </a:lnTo>
                  <a:lnTo>
                    <a:pt x="2684" y="7761"/>
                  </a:lnTo>
                  <a:lnTo>
                    <a:pt x="2710" y="7761"/>
                  </a:lnTo>
                  <a:lnTo>
                    <a:pt x="2684" y="7816"/>
                  </a:lnTo>
                  <a:lnTo>
                    <a:pt x="2684" y="7761"/>
                  </a:lnTo>
                  <a:lnTo>
                    <a:pt x="2638" y="7761"/>
                  </a:lnTo>
                  <a:lnTo>
                    <a:pt x="2638" y="7816"/>
                  </a:lnTo>
                  <a:lnTo>
                    <a:pt x="2619" y="7816"/>
                  </a:lnTo>
                  <a:lnTo>
                    <a:pt x="2547" y="7865"/>
                  </a:lnTo>
                  <a:lnTo>
                    <a:pt x="2574" y="7920"/>
                  </a:lnTo>
                  <a:lnTo>
                    <a:pt x="2619" y="7865"/>
                  </a:lnTo>
                  <a:lnTo>
                    <a:pt x="2592" y="7920"/>
                  </a:lnTo>
                  <a:lnTo>
                    <a:pt x="2619" y="7969"/>
                  </a:lnTo>
                  <a:lnTo>
                    <a:pt x="2619" y="8025"/>
                  </a:lnTo>
                  <a:lnTo>
                    <a:pt x="2592" y="7969"/>
                  </a:lnTo>
                  <a:lnTo>
                    <a:pt x="2574" y="7969"/>
                  </a:lnTo>
                  <a:lnTo>
                    <a:pt x="2501" y="8074"/>
                  </a:lnTo>
                  <a:lnTo>
                    <a:pt x="2619" y="8074"/>
                  </a:lnTo>
                  <a:lnTo>
                    <a:pt x="2619" y="8129"/>
                  </a:lnTo>
                  <a:lnTo>
                    <a:pt x="2483" y="8129"/>
                  </a:lnTo>
                  <a:lnTo>
                    <a:pt x="2437" y="8233"/>
                  </a:lnTo>
                  <a:lnTo>
                    <a:pt x="2391" y="8380"/>
                  </a:lnTo>
                  <a:lnTo>
                    <a:pt x="2391" y="8545"/>
                  </a:lnTo>
                  <a:lnTo>
                    <a:pt x="2501" y="8484"/>
                  </a:lnTo>
                  <a:lnTo>
                    <a:pt x="2501" y="8545"/>
                  </a:lnTo>
                  <a:lnTo>
                    <a:pt x="2391" y="8588"/>
                  </a:lnTo>
                  <a:lnTo>
                    <a:pt x="2410" y="8692"/>
                  </a:lnTo>
                  <a:lnTo>
                    <a:pt x="2365" y="8692"/>
                  </a:lnTo>
                  <a:lnTo>
                    <a:pt x="2346" y="8858"/>
                  </a:lnTo>
                  <a:lnTo>
                    <a:pt x="2365" y="8900"/>
                  </a:lnTo>
                  <a:lnTo>
                    <a:pt x="2322" y="8858"/>
                  </a:lnTo>
                  <a:lnTo>
                    <a:pt x="2322" y="9005"/>
                  </a:lnTo>
                  <a:lnTo>
                    <a:pt x="2346" y="8962"/>
                  </a:lnTo>
                  <a:lnTo>
                    <a:pt x="2346" y="9005"/>
                  </a:lnTo>
                  <a:lnTo>
                    <a:pt x="2391" y="9005"/>
                  </a:lnTo>
                  <a:lnTo>
                    <a:pt x="2365" y="9109"/>
                  </a:lnTo>
                  <a:lnTo>
                    <a:pt x="2322" y="9060"/>
                  </a:lnTo>
                  <a:lnTo>
                    <a:pt x="2300" y="9164"/>
                  </a:lnTo>
                  <a:lnTo>
                    <a:pt x="2255" y="9317"/>
                  </a:lnTo>
                  <a:lnTo>
                    <a:pt x="2276" y="9317"/>
                  </a:lnTo>
                  <a:lnTo>
                    <a:pt x="2255" y="9421"/>
                  </a:lnTo>
                  <a:lnTo>
                    <a:pt x="2209" y="9372"/>
                  </a:lnTo>
                  <a:lnTo>
                    <a:pt x="2139" y="9580"/>
                  </a:lnTo>
                  <a:lnTo>
                    <a:pt x="2139" y="9623"/>
                  </a:lnTo>
                  <a:lnTo>
                    <a:pt x="2067" y="9727"/>
                  </a:lnTo>
                  <a:lnTo>
                    <a:pt x="2139" y="9832"/>
                  </a:lnTo>
                  <a:lnTo>
                    <a:pt x="2209" y="9685"/>
                  </a:lnTo>
                  <a:lnTo>
                    <a:pt x="2255" y="9580"/>
                  </a:lnTo>
                  <a:lnTo>
                    <a:pt x="2255" y="9623"/>
                  </a:lnTo>
                  <a:lnTo>
                    <a:pt x="2255" y="9685"/>
                  </a:lnTo>
                  <a:lnTo>
                    <a:pt x="2209" y="9832"/>
                  </a:lnTo>
                  <a:lnTo>
                    <a:pt x="2121" y="9893"/>
                  </a:lnTo>
                  <a:lnTo>
                    <a:pt x="2094" y="9789"/>
                  </a:lnTo>
                  <a:lnTo>
                    <a:pt x="1976" y="9893"/>
                  </a:lnTo>
                  <a:lnTo>
                    <a:pt x="1976" y="9997"/>
                  </a:lnTo>
                  <a:lnTo>
                    <a:pt x="1957" y="9997"/>
                  </a:lnTo>
                  <a:lnTo>
                    <a:pt x="1976" y="10040"/>
                  </a:lnTo>
                  <a:lnTo>
                    <a:pt x="2003" y="10144"/>
                  </a:lnTo>
                  <a:lnTo>
                    <a:pt x="1930" y="10040"/>
                  </a:lnTo>
                  <a:lnTo>
                    <a:pt x="1912" y="10101"/>
                  </a:lnTo>
                  <a:lnTo>
                    <a:pt x="1957" y="10205"/>
                  </a:lnTo>
                  <a:lnTo>
                    <a:pt x="1887" y="10144"/>
                  </a:lnTo>
                  <a:lnTo>
                    <a:pt x="1820" y="10101"/>
                  </a:lnTo>
                  <a:lnTo>
                    <a:pt x="1820" y="10144"/>
                  </a:lnTo>
                  <a:lnTo>
                    <a:pt x="1912" y="10144"/>
                  </a:lnTo>
                  <a:lnTo>
                    <a:pt x="1842" y="10248"/>
                  </a:lnTo>
                  <a:lnTo>
                    <a:pt x="1820" y="10205"/>
                  </a:lnTo>
                  <a:lnTo>
                    <a:pt x="1732" y="10248"/>
                  </a:lnTo>
                  <a:lnTo>
                    <a:pt x="1732" y="10309"/>
                  </a:lnTo>
                  <a:lnTo>
                    <a:pt x="1820" y="10309"/>
                  </a:lnTo>
                  <a:lnTo>
                    <a:pt x="1842" y="10407"/>
                  </a:lnTo>
                  <a:lnTo>
                    <a:pt x="1820" y="10407"/>
                  </a:lnTo>
                  <a:lnTo>
                    <a:pt x="1820" y="10352"/>
                  </a:lnTo>
                  <a:lnTo>
                    <a:pt x="1732" y="10407"/>
                  </a:lnTo>
                  <a:lnTo>
                    <a:pt x="1686" y="10456"/>
                  </a:lnTo>
                  <a:lnTo>
                    <a:pt x="1641" y="10456"/>
                  </a:lnTo>
                  <a:lnTo>
                    <a:pt x="1641" y="10511"/>
                  </a:lnTo>
                  <a:lnTo>
                    <a:pt x="1705" y="10511"/>
                  </a:lnTo>
                  <a:lnTo>
                    <a:pt x="1775" y="10616"/>
                  </a:lnTo>
                  <a:lnTo>
                    <a:pt x="1751" y="10616"/>
                  </a:lnTo>
                  <a:lnTo>
                    <a:pt x="1660" y="10616"/>
                  </a:lnTo>
                  <a:lnTo>
                    <a:pt x="1614" y="10665"/>
                  </a:lnTo>
                  <a:lnTo>
                    <a:pt x="1660" y="10720"/>
                  </a:lnTo>
                  <a:lnTo>
                    <a:pt x="1641" y="10763"/>
                  </a:lnTo>
                  <a:lnTo>
                    <a:pt x="1641" y="10824"/>
                  </a:lnTo>
                  <a:lnTo>
                    <a:pt x="1660" y="10867"/>
                  </a:lnTo>
                  <a:lnTo>
                    <a:pt x="1775" y="10867"/>
                  </a:lnTo>
                  <a:lnTo>
                    <a:pt x="1820" y="10867"/>
                  </a:lnTo>
                  <a:lnTo>
                    <a:pt x="1866" y="10867"/>
                  </a:lnTo>
                  <a:lnTo>
                    <a:pt x="1866" y="10824"/>
                  </a:lnTo>
                  <a:lnTo>
                    <a:pt x="1887" y="10867"/>
                  </a:lnTo>
                  <a:lnTo>
                    <a:pt x="1866" y="10928"/>
                  </a:lnTo>
                  <a:lnTo>
                    <a:pt x="1775" y="10928"/>
                  </a:lnTo>
                  <a:lnTo>
                    <a:pt x="1641" y="10928"/>
                  </a:lnTo>
                  <a:lnTo>
                    <a:pt x="1641" y="11032"/>
                  </a:lnTo>
                  <a:lnTo>
                    <a:pt x="1660" y="11179"/>
                  </a:lnTo>
                  <a:lnTo>
                    <a:pt x="1660" y="11345"/>
                  </a:lnTo>
                  <a:lnTo>
                    <a:pt x="1686" y="11240"/>
                  </a:lnTo>
                  <a:lnTo>
                    <a:pt x="1705" y="11345"/>
                  </a:lnTo>
                  <a:lnTo>
                    <a:pt x="1732" y="11240"/>
                  </a:lnTo>
                  <a:lnTo>
                    <a:pt x="1820" y="11179"/>
                  </a:lnTo>
                  <a:lnTo>
                    <a:pt x="1751" y="11345"/>
                  </a:lnTo>
                  <a:lnTo>
                    <a:pt x="1705" y="11449"/>
                  </a:lnTo>
                  <a:lnTo>
                    <a:pt x="1732" y="11449"/>
                  </a:lnTo>
                  <a:lnTo>
                    <a:pt x="1705" y="11492"/>
                  </a:lnTo>
                  <a:lnTo>
                    <a:pt x="1686" y="11492"/>
                  </a:lnTo>
                  <a:lnTo>
                    <a:pt x="1641" y="11657"/>
                  </a:lnTo>
                  <a:lnTo>
                    <a:pt x="1660" y="11743"/>
                  </a:lnTo>
                  <a:lnTo>
                    <a:pt x="1705" y="11657"/>
                  </a:lnTo>
                  <a:lnTo>
                    <a:pt x="1732" y="11596"/>
                  </a:lnTo>
                  <a:lnTo>
                    <a:pt x="1751" y="11596"/>
                  </a:lnTo>
                  <a:lnTo>
                    <a:pt x="1732" y="11743"/>
                  </a:lnTo>
                  <a:lnTo>
                    <a:pt x="1751" y="11847"/>
                  </a:lnTo>
                  <a:lnTo>
                    <a:pt x="1686" y="11804"/>
                  </a:lnTo>
                  <a:lnTo>
                    <a:pt x="1686" y="11908"/>
                  </a:lnTo>
                  <a:lnTo>
                    <a:pt x="1775" y="12110"/>
                  </a:lnTo>
                  <a:lnTo>
                    <a:pt x="1866" y="12214"/>
                  </a:lnTo>
                  <a:lnTo>
                    <a:pt x="1976" y="12159"/>
                  </a:lnTo>
                  <a:lnTo>
                    <a:pt x="2048" y="12012"/>
                  </a:lnTo>
                  <a:lnTo>
                    <a:pt x="2121" y="11804"/>
                  </a:lnTo>
                  <a:lnTo>
                    <a:pt x="2094" y="11743"/>
                  </a:lnTo>
                  <a:lnTo>
                    <a:pt x="2121" y="11700"/>
                  </a:lnTo>
                  <a:lnTo>
                    <a:pt x="2166" y="11804"/>
                  </a:lnTo>
                  <a:lnTo>
                    <a:pt x="2209" y="11657"/>
                  </a:lnTo>
                  <a:lnTo>
                    <a:pt x="2185" y="11553"/>
                  </a:lnTo>
                  <a:lnTo>
                    <a:pt x="2209" y="11553"/>
                  </a:lnTo>
                  <a:lnTo>
                    <a:pt x="2209" y="11449"/>
                  </a:lnTo>
                  <a:lnTo>
                    <a:pt x="2231" y="11387"/>
                  </a:lnTo>
                  <a:lnTo>
                    <a:pt x="2231" y="11449"/>
                  </a:lnTo>
                  <a:lnTo>
                    <a:pt x="2231" y="11657"/>
                  </a:lnTo>
                  <a:lnTo>
                    <a:pt x="2276" y="11743"/>
                  </a:lnTo>
                  <a:lnTo>
                    <a:pt x="2276" y="11804"/>
                  </a:lnTo>
                  <a:lnTo>
                    <a:pt x="2300" y="12012"/>
                  </a:lnTo>
                  <a:lnTo>
                    <a:pt x="2322" y="12110"/>
                  </a:lnTo>
                  <a:lnTo>
                    <a:pt x="2346" y="12055"/>
                  </a:lnTo>
                  <a:lnTo>
                    <a:pt x="2365" y="12159"/>
                  </a:lnTo>
                  <a:lnTo>
                    <a:pt x="2346" y="12263"/>
                  </a:lnTo>
                  <a:lnTo>
                    <a:pt x="2391" y="12423"/>
                  </a:lnTo>
                  <a:lnTo>
                    <a:pt x="2437" y="12631"/>
                  </a:lnTo>
                  <a:lnTo>
                    <a:pt x="2483" y="12735"/>
                  </a:lnTo>
                  <a:lnTo>
                    <a:pt x="2483" y="12839"/>
                  </a:lnTo>
                  <a:lnTo>
                    <a:pt x="2456" y="12839"/>
                  </a:lnTo>
                  <a:lnTo>
                    <a:pt x="2483" y="12882"/>
                  </a:lnTo>
                  <a:lnTo>
                    <a:pt x="2456" y="12943"/>
                  </a:lnTo>
                  <a:lnTo>
                    <a:pt x="2501" y="13090"/>
                  </a:lnTo>
                  <a:lnTo>
                    <a:pt x="2501" y="13256"/>
                  </a:lnTo>
                  <a:lnTo>
                    <a:pt x="2528" y="13256"/>
                  </a:lnTo>
                  <a:lnTo>
                    <a:pt x="2574" y="13256"/>
                  </a:lnTo>
                  <a:lnTo>
                    <a:pt x="2619" y="13256"/>
                  </a:lnTo>
                  <a:lnTo>
                    <a:pt x="2638" y="13152"/>
                  </a:lnTo>
                  <a:lnTo>
                    <a:pt x="2619" y="13090"/>
                  </a:lnTo>
                  <a:lnTo>
                    <a:pt x="2619" y="13047"/>
                  </a:lnTo>
                  <a:lnTo>
                    <a:pt x="2665" y="12986"/>
                  </a:lnTo>
                  <a:lnTo>
                    <a:pt x="2684" y="12943"/>
                  </a:lnTo>
                  <a:lnTo>
                    <a:pt x="2799" y="12943"/>
                  </a:lnTo>
                  <a:lnTo>
                    <a:pt x="2845" y="12631"/>
                  </a:lnTo>
                  <a:lnTo>
                    <a:pt x="2866" y="12319"/>
                  </a:lnTo>
                  <a:lnTo>
                    <a:pt x="2845" y="12263"/>
                  </a:lnTo>
                  <a:lnTo>
                    <a:pt x="2866" y="12214"/>
                  </a:lnTo>
                  <a:lnTo>
                    <a:pt x="2866" y="12110"/>
                  </a:lnTo>
                  <a:lnTo>
                    <a:pt x="2866" y="11951"/>
                  </a:lnTo>
                  <a:lnTo>
                    <a:pt x="2820" y="11908"/>
                  </a:lnTo>
                  <a:lnTo>
                    <a:pt x="2866" y="11908"/>
                  </a:lnTo>
                  <a:lnTo>
                    <a:pt x="2912" y="11847"/>
                  </a:lnTo>
                  <a:lnTo>
                    <a:pt x="2954" y="11743"/>
                  </a:lnTo>
                  <a:lnTo>
                    <a:pt x="2981" y="11804"/>
                  </a:lnTo>
                  <a:lnTo>
                    <a:pt x="2981" y="11743"/>
                  </a:lnTo>
                  <a:lnTo>
                    <a:pt x="3027" y="11700"/>
                  </a:lnTo>
                  <a:lnTo>
                    <a:pt x="3000" y="11596"/>
                  </a:lnTo>
                  <a:lnTo>
                    <a:pt x="3072" y="11449"/>
                  </a:lnTo>
                  <a:lnTo>
                    <a:pt x="3046" y="11283"/>
                  </a:lnTo>
                  <a:lnTo>
                    <a:pt x="3000" y="11240"/>
                  </a:lnTo>
                  <a:lnTo>
                    <a:pt x="2954" y="11075"/>
                  </a:lnTo>
                  <a:lnTo>
                    <a:pt x="2936" y="11136"/>
                  </a:lnTo>
                  <a:lnTo>
                    <a:pt x="2912" y="11075"/>
                  </a:lnTo>
                  <a:lnTo>
                    <a:pt x="2866" y="10867"/>
                  </a:lnTo>
                  <a:lnTo>
                    <a:pt x="2866" y="10720"/>
                  </a:lnTo>
                  <a:lnTo>
                    <a:pt x="2866" y="10616"/>
                  </a:lnTo>
                  <a:lnTo>
                    <a:pt x="2890" y="10616"/>
                  </a:lnTo>
                  <a:lnTo>
                    <a:pt x="2890" y="10560"/>
                  </a:lnTo>
                  <a:lnTo>
                    <a:pt x="2890" y="10407"/>
                  </a:lnTo>
                  <a:lnTo>
                    <a:pt x="2890" y="10309"/>
                  </a:lnTo>
                  <a:lnTo>
                    <a:pt x="2890" y="10248"/>
                  </a:lnTo>
                  <a:lnTo>
                    <a:pt x="2912" y="10248"/>
                  </a:lnTo>
                  <a:lnTo>
                    <a:pt x="2936" y="10248"/>
                  </a:lnTo>
                  <a:lnTo>
                    <a:pt x="2936" y="10101"/>
                  </a:lnTo>
                  <a:lnTo>
                    <a:pt x="2954" y="10101"/>
                  </a:lnTo>
                  <a:lnTo>
                    <a:pt x="2981" y="10101"/>
                  </a:lnTo>
                  <a:lnTo>
                    <a:pt x="2954" y="10040"/>
                  </a:lnTo>
                  <a:lnTo>
                    <a:pt x="2981" y="9936"/>
                  </a:lnTo>
                  <a:lnTo>
                    <a:pt x="3027" y="9936"/>
                  </a:lnTo>
                  <a:lnTo>
                    <a:pt x="3046" y="9832"/>
                  </a:lnTo>
                  <a:lnTo>
                    <a:pt x="3072" y="9789"/>
                  </a:lnTo>
                  <a:lnTo>
                    <a:pt x="3072" y="9727"/>
                  </a:lnTo>
                  <a:lnTo>
                    <a:pt x="3091" y="9789"/>
                  </a:lnTo>
                  <a:lnTo>
                    <a:pt x="3164" y="9685"/>
                  </a:lnTo>
                  <a:lnTo>
                    <a:pt x="3182" y="9623"/>
                  </a:lnTo>
                  <a:lnTo>
                    <a:pt x="3209" y="9476"/>
                  </a:lnTo>
                  <a:lnTo>
                    <a:pt x="3255" y="9317"/>
                  </a:lnTo>
                  <a:lnTo>
                    <a:pt x="3228" y="9268"/>
                  </a:lnTo>
                  <a:lnTo>
                    <a:pt x="3209" y="9213"/>
                  </a:lnTo>
                  <a:lnTo>
                    <a:pt x="3228" y="9109"/>
                  </a:lnTo>
                  <a:lnTo>
                    <a:pt x="3255" y="8962"/>
                  </a:lnTo>
                  <a:lnTo>
                    <a:pt x="3228" y="8900"/>
                  </a:lnTo>
                  <a:lnTo>
                    <a:pt x="3279" y="8858"/>
                  </a:lnTo>
                  <a:lnTo>
                    <a:pt x="3300" y="8649"/>
                  </a:lnTo>
                  <a:lnTo>
                    <a:pt x="3389" y="8692"/>
                  </a:lnTo>
                  <a:lnTo>
                    <a:pt x="3389" y="8649"/>
                  </a:lnTo>
                  <a:lnTo>
                    <a:pt x="3480" y="8649"/>
                  </a:lnTo>
                  <a:lnTo>
                    <a:pt x="3525" y="8649"/>
                  </a:lnTo>
                  <a:lnTo>
                    <a:pt x="3552" y="8692"/>
                  </a:lnTo>
                  <a:lnTo>
                    <a:pt x="3617" y="8796"/>
                  </a:lnTo>
                  <a:lnTo>
                    <a:pt x="3617" y="8962"/>
                  </a:lnTo>
                  <a:lnTo>
                    <a:pt x="3643" y="9060"/>
                  </a:lnTo>
                  <a:lnTo>
                    <a:pt x="3598" y="9060"/>
                  </a:lnTo>
                  <a:lnTo>
                    <a:pt x="3552" y="9164"/>
                  </a:lnTo>
                  <a:lnTo>
                    <a:pt x="3525" y="9268"/>
                  </a:lnTo>
                  <a:lnTo>
                    <a:pt x="3461" y="9476"/>
                  </a:lnTo>
                  <a:lnTo>
                    <a:pt x="3434" y="9623"/>
                  </a:lnTo>
                  <a:lnTo>
                    <a:pt x="3389" y="9685"/>
                  </a:lnTo>
                  <a:lnTo>
                    <a:pt x="3389" y="9727"/>
                  </a:lnTo>
                  <a:lnTo>
                    <a:pt x="3346" y="9789"/>
                  </a:lnTo>
                  <a:lnTo>
                    <a:pt x="3370" y="9832"/>
                  </a:lnTo>
                  <a:lnTo>
                    <a:pt x="3324" y="9893"/>
                  </a:lnTo>
                  <a:lnTo>
                    <a:pt x="3300" y="9893"/>
                  </a:lnTo>
                  <a:lnTo>
                    <a:pt x="3300" y="9997"/>
                  </a:lnTo>
                  <a:lnTo>
                    <a:pt x="3255" y="10101"/>
                  </a:lnTo>
                  <a:lnTo>
                    <a:pt x="3255" y="10144"/>
                  </a:lnTo>
                  <a:lnTo>
                    <a:pt x="3279" y="10456"/>
                  </a:lnTo>
                  <a:lnTo>
                    <a:pt x="3324" y="10665"/>
                  </a:lnTo>
                  <a:lnTo>
                    <a:pt x="3300" y="10665"/>
                  </a:lnTo>
                  <a:lnTo>
                    <a:pt x="3324" y="10824"/>
                  </a:lnTo>
                  <a:lnTo>
                    <a:pt x="3300" y="10867"/>
                  </a:lnTo>
                  <a:lnTo>
                    <a:pt x="3324" y="11032"/>
                  </a:lnTo>
                  <a:lnTo>
                    <a:pt x="3346" y="11075"/>
                  </a:lnTo>
                  <a:lnTo>
                    <a:pt x="3389" y="11075"/>
                  </a:lnTo>
                  <a:lnTo>
                    <a:pt x="3434" y="11136"/>
                  </a:lnTo>
                  <a:lnTo>
                    <a:pt x="3434" y="11179"/>
                  </a:lnTo>
                  <a:lnTo>
                    <a:pt x="3461" y="11240"/>
                  </a:lnTo>
                  <a:lnTo>
                    <a:pt x="3480" y="11136"/>
                  </a:lnTo>
                  <a:lnTo>
                    <a:pt x="3480" y="11240"/>
                  </a:lnTo>
                  <a:lnTo>
                    <a:pt x="3434" y="11240"/>
                  </a:lnTo>
                  <a:lnTo>
                    <a:pt x="3434" y="11283"/>
                  </a:lnTo>
                  <a:lnTo>
                    <a:pt x="3507" y="11387"/>
                  </a:lnTo>
                  <a:lnTo>
                    <a:pt x="3643" y="11240"/>
                  </a:lnTo>
                  <a:lnTo>
                    <a:pt x="3735" y="11179"/>
                  </a:lnTo>
                  <a:lnTo>
                    <a:pt x="3823" y="11075"/>
                  </a:lnTo>
                  <a:lnTo>
                    <a:pt x="3936" y="11075"/>
                  </a:lnTo>
                  <a:lnTo>
                    <a:pt x="3979" y="11032"/>
                  </a:lnTo>
                  <a:lnTo>
                    <a:pt x="4051" y="10928"/>
                  </a:lnTo>
                  <a:lnTo>
                    <a:pt x="4097" y="11179"/>
                  </a:lnTo>
                  <a:lnTo>
                    <a:pt x="4188" y="11179"/>
                  </a:lnTo>
                  <a:lnTo>
                    <a:pt x="4233" y="11345"/>
                  </a:lnTo>
                  <a:lnTo>
                    <a:pt x="4115" y="11283"/>
                  </a:lnTo>
                  <a:lnTo>
                    <a:pt x="4005" y="11387"/>
                  </a:lnTo>
                  <a:lnTo>
                    <a:pt x="4005" y="11492"/>
                  </a:lnTo>
                  <a:lnTo>
                    <a:pt x="3936" y="11492"/>
                  </a:lnTo>
                  <a:lnTo>
                    <a:pt x="3799" y="11449"/>
                  </a:lnTo>
                  <a:lnTo>
                    <a:pt x="3552" y="11657"/>
                  </a:lnTo>
                  <a:lnTo>
                    <a:pt x="3571" y="11847"/>
                  </a:lnTo>
                  <a:lnTo>
                    <a:pt x="3643" y="12055"/>
                  </a:lnTo>
                  <a:lnTo>
                    <a:pt x="3662" y="12012"/>
                  </a:lnTo>
                  <a:lnTo>
                    <a:pt x="3662" y="12214"/>
                  </a:lnTo>
                  <a:lnTo>
                    <a:pt x="3662" y="12472"/>
                  </a:lnTo>
                  <a:lnTo>
                    <a:pt x="3617" y="12527"/>
                  </a:lnTo>
                  <a:lnTo>
                    <a:pt x="3571" y="12527"/>
                  </a:lnTo>
                  <a:lnTo>
                    <a:pt x="3480" y="12214"/>
                  </a:lnTo>
                  <a:lnTo>
                    <a:pt x="3370" y="12423"/>
                  </a:lnTo>
                  <a:lnTo>
                    <a:pt x="3324" y="12839"/>
                  </a:lnTo>
                  <a:lnTo>
                    <a:pt x="3389" y="13403"/>
                  </a:lnTo>
                  <a:lnTo>
                    <a:pt x="3255" y="13403"/>
                  </a:lnTo>
                  <a:lnTo>
                    <a:pt x="3228" y="13507"/>
                  </a:lnTo>
                  <a:lnTo>
                    <a:pt x="3300" y="13458"/>
                  </a:lnTo>
                  <a:lnTo>
                    <a:pt x="3228" y="13562"/>
                  </a:lnTo>
                  <a:lnTo>
                    <a:pt x="3209" y="13666"/>
                  </a:lnTo>
                  <a:lnTo>
                    <a:pt x="3164" y="13611"/>
                  </a:lnTo>
                  <a:lnTo>
                    <a:pt x="3118" y="13611"/>
                  </a:lnTo>
                  <a:lnTo>
                    <a:pt x="3091" y="13562"/>
                  </a:lnTo>
                  <a:lnTo>
                    <a:pt x="3072" y="13458"/>
                  </a:lnTo>
                  <a:lnTo>
                    <a:pt x="2936" y="13507"/>
                  </a:lnTo>
                  <a:lnTo>
                    <a:pt x="2912" y="13507"/>
                  </a:lnTo>
                  <a:lnTo>
                    <a:pt x="2866" y="13562"/>
                  </a:lnTo>
                  <a:lnTo>
                    <a:pt x="2845" y="13666"/>
                  </a:lnTo>
                  <a:lnTo>
                    <a:pt x="2710" y="13770"/>
                  </a:lnTo>
                  <a:lnTo>
                    <a:pt x="2710" y="13874"/>
                  </a:lnTo>
                  <a:lnTo>
                    <a:pt x="2684" y="13874"/>
                  </a:lnTo>
                  <a:lnTo>
                    <a:pt x="2665" y="13917"/>
                  </a:lnTo>
                  <a:lnTo>
                    <a:pt x="2592" y="13813"/>
                  </a:lnTo>
                  <a:lnTo>
                    <a:pt x="2574" y="13770"/>
                  </a:lnTo>
                  <a:lnTo>
                    <a:pt x="2483" y="13666"/>
                  </a:lnTo>
                  <a:lnTo>
                    <a:pt x="2456" y="13562"/>
                  </a:lnTo>
                  <a:lnTo>
                    <a:pt x="2365" y="13715"/>
                  </a:lnTo>
                  <a:lnTo>
                    <a:pt x="2346" y="13813"/>
                  </a:lnTo>
                  <a:lnTo>
                    <a:pt x="2276" y="13813"/>
                  </a:lnTo>
                  <a:lnTo>
                    <a:pt x="2300" y="13666"/>
                  </a:lnTo>
                  <a:lnTo>
                    <a:pt x="2255" y="13666"/>
                  </a:lnTo>
                  <a:lnTo>
                    <a:pt x="2209" y="13666"/>
                  </a:lnTo>
                  <a:lnTo>
                    <a:pt x="2185" y="13611"/>
                  </a:lnTo>
                  <a:lnTo>
                    <a:pt x="2185" y="13562"/>
                  </a:lnTo>
                  <a:lnTo>
                    <a:pt x="2185" y="13507"/>
                  </a:lnTo>
                  <a:lnTo>
                    <a:pt x="2139" y="13458"/>
                  </a:lnTo>
                  <a:lnTo>
                    <a:pt x="2139" y="13360"/>
                  </a:lnTo>
                  <a:lnTo>
                    <a:pt x="2139" y="13194"/>
                  </a:lnTo>
                  <a:lnTo>
                    <a:pt x="2185" y="13152"/>
                  </a:lnTo>
                  <a:lnTo>
                    <a:pt x="2209" y="13047"/>
                  </a:lnTo>
                  <a:lnTo>
                    <a:pt x="2209" y="12986"/>
                  </a:lnTo>
                  <a:lnTo>
                    <a:pt x="2209" y="12943"/>
                  </a:lnTo>
                  <a:lnTo>
                    <a:pt x="2255" y="12943"/>
                  </a:lnTo>
                  <a:lnTo>
                    <a:pt x="2276" y="12839"/>
                  </a:lnTo>
                  <a:lnTo>
                    <a:pt x="2231" y="12778"/>
                  </a:lnTo>
                  <a:lnTo>
                    <a:pt x="2185" y="12631"/>
                  </a:lnTo>
                  <a:lnTo>
                    <a:pt x="2094" y="12631"/>
                  </a:lnTo>
                  <a:lnTo>
                    <a:pt x="2094" y="12735"/>
                  </a:lnTo>
                  <a:lnTo>
                    <a:pt x="2048" y="12674"/>
                  </a:lnTo>
                  <a:lnTo>
                    <a:pt x="2021" y="12839"/>
                  </a:lnTo>
                  <a:lnTo>
                    <a:pt x="1976" y="12778"/>
                  </a:lnTo>
                  <a:lnTo>
                    <a:pt x="1976" y="12943"/>
                  </a:lnTo>
                  <a:lnTo>
                    <a:pt x="1976" y="13194"/>
                  </a:lnTo>
                  <a:lnTo>
                    <a:pt x="2003" y="13152"/>
                  </a:lnTo>
                  <a:lnTo>
                    <a:pt x="2021" y="13194"/>
                  </a:lnTo>
                  <a:lnTo>
                    <a:pt x="2021" y="13403"/>
                  </a:lnTo>
                  <a:lnTo>
                    <a:pt x="2003" y="13403"/>
                  </a:lnTo>
                  <a:lnTo>
                    <a:pt x="1976" y="13458"/>
                  </a:lnTo>
                  <a:lnTo>
                    <a:pt x="2021" y="13458"/>
                  </a:lnTo>
                  <a:lnTo>
                    <a:pt x="2048" y="13562"/>
                  </a:lnTo>
                  <a:lnTo>
                    <a:pt x="2048" y="13666"/>
                  </a:lnTo>
                  <a:lnTo>
                    <a:pt x="2048" y="13715"/>
                  </a:lnTo>
                  <a:lnTo>
                    <a:pt x="2067" y="13715"/>
                  </a:lnTo>
                  <a:lnTo>
                    <a:pt x="2048" y="13813"/>
                  </a:lnTo>
                  <a:lnTo>
                    <a:pt x="2067" y="13874"/>
                  </a:lnTo>
                  <a:lnTo>
                    <a:pt x="2021" y="13874"/>
                  </a:lnTo>
                  <a:lnTo>
                    <a:pt x="2003" y="14021"/>
                  </a:lnTo>
                  <a:lnTo>
                    <a:pt x="1976" y="13917"/>
                  </a:lnTo>
                  <a:lnTo>
                    <a:pt x="1887" y="13917"/>
                  </a:lnTo>
                  <a:lnTo>
                    <a:pt x="1866" y="14021"/>
                  </a:lnTo>
                  <a:lnTo>
                    <a:pt x="1866" y="14083"/>
                  </a:lnTo>
                  <a:lnTo>
                    <a:pt x="1842" y="13979"/>
                  </a:lnTo>
                  <a:lnTo>
                    <a:pt x="1775" y="14021"/>
                  </a:lnTo>
                  <a:lnTo>
                    <a:pt x="1705" y="14126"/>
                  </a:lnTo>
                  <a:lnTo>
                    <a:pt x="1705" y="14230"/>
                  </a:lnTo>
                  <a:lnTo>
                    <a:pt x="1732" y="14230"/>
                  </a:lnTo>
                  <a:lnTo>
                    <a:pt x="1705" y="14334"/>
                  </a:lnTo>
                  <a:lnTo>
                    <a:pt x="1732" y="14499"/>
                  </a:lnTo>
                  <a:lnTo>
                    <a:pt x="1686" y="14438"/>
                  </a:lnTo>
                  <a:lnTo>
                    <a:pt x="1660" y="14291"/>
                  </a:lnTo>
                  <a:lnTo>
                    <a:pt x="1614" y="14126"/>
                  </a:lnTo>
                  <a:lnTo>
                    <a:pt x="1595" y="14395"/>
                  </a:lnTo>
                  <a:lnTo>
                    <a:pt x="1550" y="14542"/>
                  </a:lnTo>
                  <a:lnTo>
                    <a:pt x="1568" y="14603"/>
                  </a:lnTo>
                  <a:lnTo>
                    <a:pt x="1614" y="14646"/>
                  </a:lnTo>
                  <a:lnTo>
                    <a:pt x="1550" y="14646"/>
                  </a:lnTo>
                  <a:lnTo>
                    <a:pt x="1504" y="14708"/>
                  </a:lnTo>
                  <a:lnTo>
                    <a:pt x="1504" y="14806"/>
                  </a:lnTo>
                  <a:lnTo>
                    <a:pt x="1477" y="14806"/>
                  </a:lnTo>
                  <a:lnTo>
                    <a:pt x="1413" y="14910"/>
                  </a:lnTo>
                  <a:lnTo>
                    <a:pt x="1276" y="14959"/>
                  </a:lnTo>
                  <a:lnTo>
                    <a:pt x="1276" y="15222"/>
                  </a:lnTo>
                  <a:lnTo>
                    <a:pt x="1252" y="15326"/>
                  </a:lnTo>
                  <a:lnTo>
                    <a:pt x="1161" y="15369"/>
                  </a:lnTo>
                  <a:lnTo>
                    <a:pt x="1115" y="15430"/>
                  </a:lnTo>
                  <a:lnTo>
                    <a:pt x="1097" y="15534"/>
                  </a:lnTo>
                  <a:lnTo>
                    <a:pt x="1024" y="15534"/>
                  </a:lnTo>
                  <a:lnTo>
                    <a:pt x="979" y="15473"/>
                  </a:lnTo>
                  <a:lnTo>
                    <a:pt x="979" y="15369"/>
                  </a:lnTo>
                  <a:lnTo>
                    <a:pt x="933" y="15369"/>
                  </a:lnTo>
                  <a:lnTo>
                    <a:pt x="887" y="15369"/>
                  </a:lnTo>
                  <a:lnTo>
                    <a:pt x="906" y="15577"/>
                  </a:lnTo>
                  <a:lnTo>
                    <a:pt x="933" y="15786"/>
                  </a:lnTo>
                  <a:lnTo>
                    <a:pt x="887" y="15786"/>
                  </a:lnTo>
                  <a:lnTo>
                    <a:pt x="842" y="15786"/>
                  </a:lnTo>
                  <a:lnTo>
                    <a:pt x="818" y="15847"/>
                  </a:lnTo>
                  <a:lnTo>
                    <a:pt x="751" y="15743"/>
                  </a:lnTo>
                  <a:lnTo>
                    <a:pt x="708" y="15743"/>
                  </a:lnTo>
                  <a:lnTo>
                    <a:pt x="662" y="15743"/>
                  </a:lnTo>
                  <a:lnTo>
                    <a:pt x="590" y="15786"/>
                  </a:lnTo>
                  <a:lnTo>
                    <a:pt x="571" y="15847"/>
                  </a:lnTo>
                  <a:lnTo>
                    <a:pt x="617" y="15847"/>
                  </a:lnTo>
                  <a:lnTo>
                    <a:pt x="635" y="15890"/>
                  </a:lnTo>
                  <a:lnTo>
                    <a:pt x="590" y="15890"/>
                  </a:lnTo>
                  <a:lnTo>
                    <a:pt x="617" y="15951"/>
                  </a:lnTo>
                  <a:lnTo>
                    <a:pt x="590" y="15951"/>
                  </a:lnTo>
                  <a:lnTo>
                    <a:pt x="617" y="16055"/>
                  </a:lnTo>
                  <a:lnTo>
                    <a:pt x="751" y="16153"/>
                  </a:lnTo>
                  <a:lnTo>
                    <a:pt x="818" y="16202"/>
                  </a:lnTo>
                  <a:lnTo>
                    <a:pt x="863" y="16257"/>
                  </a:lnTo>
                  <a:lnTo>
                    <a:pt x="863" y="16410"/>
                  </a:lnTo>
                  <a:lnTo>
                    <a:pt x="952" y="16613"/>
                  </a:lnTo>
                  <a:lnTo>
                    <a:pt x="952" y="16778"/>
                  </a:lnTo>
                  <a:lnTo>
                    <a:pt x="1005" y="16821"/>
                  </a:lnTo>
                  <a:lnTo>
                    <a:pt x="1024" y="16986"/>
                  </a:lnTo>
                  <a:lnTo>
                    <a:pt x="979" y="16821"/>
                  </a:lnTo>
                  <a:lnTo>
                    <a:pt x="952" y="17090"/>
                  </a:lnTo>
                  <a:lnTo>
                    <a:pt x="979" y="17133"/>
                  </a:lnTo>
                  <a:lnTo>
                    <a:pt x="952" y="17194"/>
                  </a:lnTo>
                  <a:lnTo>
                    <a:pt x="906" y="17550"/>
                  </a:lnTo>
                  <a:lnTo>
                    <a:pt x="796" y="17550"/>
                  </a:lnTo>
                  <a:lnTo>
                    <a:pt x="681" y="17550"/>
                  </a:lnTo>
                  <a:lnTo>
                    <a:pt x="544" y="17550"/>
                  </a:lnTo>
                  <a:lnTo>
                    <a:pt x="434" y="17501"/>
                  </a:lnTo>
                  <a:lnTo>
                    <a:pt x="362" y="17501"/>
                  </a:lnTo>
                  <a:lnTo>
                    <a:pt x="252" y="17501"/>
                  </a:lnTo>
                  <a:lnTo>
                    <a:pt x="206" y="17446"/>
                  </a:lnTo>
                  <a:lnTo>
                    <a:pt x="161" y="17501"/>
                  </a:lnTo>
                  <a:lnTo>
                    <a:pt x="161" y="17550"/>
                  </a:lnTo>
                  <a:lnTo>
                    <a:pt x="91" y="17550"/>
                  </a:lnTo>
                  <a:lnTo>
                    <a:pt x="46" y="17605"/>
                  </a:lnTo>
                  <a:lnTo>
                    <a:pt x="72" y="17758"/>
                  </a:lnTo>
                  <a:lnTo>
                    <a:pt x="72" y="17813"/>
                  </a:lnTo>
                  <a:lnTo>
                    <a:pt x="91" y="17813"/>
                  </a:lnTo>
                  <a:lnTo>
                    <a:pt x="118" y="17917"/>
                  </a:lnTo>
                  <a:lnTo>
                    <a:pt x="91" y="17960"/>
                  </a:lnTo>
                  <a:lnTo>
                    <a:pt x="118" y="18438"/>
                  </a:lnTo>
                  <a:lnTo>
                    <a:pt x="46" y="18848"/>
                  </a:lnTo>
                  <a:lnTo>
                    <a:pt x="27" y="18897"/>
                  </a:lnTo>
                  <a:lnTo>
                    <a:pt x="0" y="19106"/>
                  </a:lnTo>
                  <a:lnTo>
                    <a:pt x="46" y="19106"/>
                  </a:lnTo>
                  <a:lnTo>
                    <a:pt x="46" y="19161"/>
                  </a:lnTo>
                  <a:lnTo>
                    <a:pt x="72" y="19161"/>
                  </a:lnTo>
                  <a:lnTo>
                    <a:pt x="72" y="19204"/>
                  </a:lnTo>
                  <a:lnTo>
                    <a:pt x="72" y="19516"/>
                  </a:lnTo>
                  <a:lnTo>
                    <a:pt x="46" y="19620"/>
                  </a:lnTo>
                  <a:lnTo>
                    <a:pt x="118" y="19620"/>
                  </a:lnTo>
                  <a:lnTo>
                    <a:pt x="161" y="19681"/>
                  </a:lnTo>
                  <a:lnTo>
                    <a:pt x="252" y="19620"/>
                  </a:lnTo>
                  <a:lnTo>
                    <a:pt x="273" y="19620"/>
                  </a:lnTo>
                  <a:lnTo>
                    <a:pt x="343" y="19681"/>
                  </a:lnTo>
                  <a:lnTo>
                    <a:pt x="343" y="19786"/>
                  </a:lnTo>
                  <a:lnTo>
                    <a:pt x="362" y="19890"/>
                  </a:lnTo>
                  <a:lnTo>
                    <a:pt x="453" y="19994"/>
                  </a:lnTo>
                  <a:lnTo>
                    <a:pt x="525" y="19828"/>
                  </a:lnTo>
                  <a:lnTo>
                    <a:pt x="571" y="19828"/>
                  </a:lnTo>
                  <a:lnTo>
                    <a:pt x="617" y="19786"/>
                  </a:lnTo>
                  <a:lnTo>
                    <a:pt x="681" y="19786"/>
                  </a:lnTo>
                  <a:lnTo>
                    <a:pt x="708" y="19786"/>
                  </a:lnTo>
                  <a:lnTo>
                    <a:pt x="751" y="19786"/>
                  </a:lnTo>
                  <a:lnTo>
                    <a:pt x="772" y="19786"/>
                  </a:lnTo>
                  <a:lnTo>
                    <a:pt x="796" y="19724"/>
                  </a:lnTo>
                  <a:lnTo>
                    <a:pt x="818" y="19724"/>
                  </a:lnTo>
                  <a:lnTo>
                    <a:pt x="842" y="19786"/>
                  </a:lnTo>
                  <a:lnTo>
                    <a:pt x="863" y="19620"/>
                  </a:lnTo>
                  <a:lnTo>
                    <a:pt x="906" y="19516"/>
                  </a:lnTo>
                  <a:lnTo>
                    <a:pt x="979" y="19516"/>
                  </a:lnTo>
                  <a:lnTo>
                    <a:pt x="1005" y="19473"/>
                  </a:lnTo>
                  <a:lnTo>
                    <a:pt x="1005" y="19412"/>
                  </a:lnTo>
                  <a:lnTo>
                    <a:pt x="1024" y="19308"/>
                  </a:lnTo>
                  <a:lnTo>
                    <a:pt x="1070" y="19204"/>
                  </a:lnTo>
                  <a:lnTo>
                    <a:pt x="1115" y="19161"/>
                  </a:lnTo>
                  <a:lnTo>
                    <a:pt x="1115" y="19106"/>
                  </a:lnTo>
                  <a:lnTo>
                    <a:pt x="1070" y="18953"/>
                  </a:lnTo>
                  <a:lnTo>
                    <a:pt x="1051" y="18848"/>
                  </a:lnTo>
                  <a:lnTo>
                    <a:pt x="1142" y="18646"/>
                  </a:lnTo>
                  <a:lnTo>
                    <a:pt x="1185" y="18542"/>
                  </a:lnTo>
                  <a:lnTo>
                    <a:pt x="1185" y="18377"/>
                  </a:lnTo>
                  <a:lnTo>
                    <a:pt x="1206" y="18377"/>
                  </a:lnTo>
                  <a:lnTo>
                    <a:pt x="1252" y="18334"/>
                  </a:lnTo>
                  <a:lnTo>
                    <a:pt x="1340" y="18334"/>
                  </a:lnTo>
                  <a:lnTo>
                    <a:pt x="1413" y="18168"/>
                  </a:lnTo>
                  <a:lnTo>
                    <a:pt x="1458" y="18064"/>
                  </a:lnTo>
                  <a:lnTo>
                    <a:pt x="1458" y="17960"/>
                  </a:lnTo>
                  <a:lnTo>
                    <a:pt x="1477" y="17917"/>
                  </a:lnTo>
                  <a:lnTo>
                    <a:pt x="1458" y="17856"/>
                  </a:lnTo>
                  <a:lnTo>
                    <a:pt x="1458" y="17709"/>
                  </a:lnTo>
                  <a:lnTo>
                    <a:pt x="1523" y="17605"/>
                  </a:lnTo>
                  <a:lnTo>
                    <a:pt x="1550" y="17550"/>
                  </a:lnTo>
                  <a:lnTo>
                    <a:pt x="1568" y="17550"/>
                  </a:lnTo>
                  <a:lnTo>
                    <a:pt x="1614" y="17550"/>
                  </a:lnTo>
                  <a:lnTo>
                    <a:pt x="1614" y="17605"/>
                  </a:lnTo>
                  <a:lnTo>
                    <a:pt x="1660" y="17605"/>
                  </a:lnTo>
                  <a:lnTo>
                    <a:pt x="1686" y="17605"/>
                  </a:lnTo>
                  <a:lnTo>
                    <a:pt x="1705" y="17654"/>
                  </a:lnTo>
                  <a:lnTo>
                    <a:pt x="1751" y="17709"/>
                  </a:lnTo>
                  <a:lnTo>
                    <a:pt x="1842" y="17709"/>
                  </a:lnTo>
                  <a:lnTo>
                    <a:pt x="1842" y="17605"/>
                  </a:lnTo>
                  <a:lnTo>
                    <a:pt x="1887" y="17550"/>
                  </a:lnTo>
                  <a:lnTo>
                    <a:pt x="1930" y="17550"/>
                  </a:lnTo>
                  <a:lnTo>
                    <a:pt x="1930" y="17501"/>
                  </a:lnTo>
                  <a:lnTo>
                    <a:pt x="1957" y="17501"/>
                  </a:lnTo>
                  <a:lnTo>
                    <a:pt x="1976" y="17446"/>
                  </a:lnTo>
                  <a:lnTo>
                    <a:pt x="2003" y="17446"/>
                  </a:lnTo>
                  <a:lnTo>
                    <a:pt x="2048" y="17342"/>
                  </a:lnTo>
                  <a:lnTo>
                    <a:pt x="2094" y="17299"/>
                  </a:lnTo>
                  <a:lnTo>
                    <a:pt x="2166" y="17299"/>
                  </a:lnTo>
                  <a:lnTo>
                    <a:pt x="2231" y="17342"/>
                  </a:lnTo>
                  <a:lnTo>
                    <a:pt x="2255" y="17446"/>
                  </a:lnTo>
                  <a:lnTo>
                    <a:pt x="2276" y="17605"/>
                  </a:lnTo>
                  <a:lnTo>
                    <a:pt x="2300" y="17654"/>
                  </a:lnTo>
                  <a:lnTo>
                    <a:pt x="2276" y="17758"/>
                  </a:lnTo>
                  <a:lnTo>
                    <a:pt x="2322" y="17758"/>
                  </a:lnTo>
                  <a:lnTo>
                    <a:pt x="2365" y="17813"/>
                  </a:lnTo>
                  <a:lnTo>
                    <a:pt x="2437" y="17960"/>
                  </a:lnTo>
                  <a:lnTo>
                    <a:pt x="2456" y="18021"/>
                  </a:lnTo>
                  <a:lnTo>
                    <a:pt x="2528" y="18230"/>
                  </a:lnTo>
                  <a:lnTo>
                    <a:pt x="2592" y="18273"/>
                  </a:lnTo>
                  <a:lnTo>
                    <a:pt x="2684" y="18273"/>
                  </a:lnTo>
                  <a:lnTo>
                    <a:pt x="2684" y="18377"/>
                  </a:lnTo>
                  <a:lnTo>
                    <a:pt x="2710" y="18438"/>
                  </a:lnTo>
                  <a:lnTo>
                    <a:pt x="2729" y="18438"/>
                  </a:lnTo>
                  <a:lnTo>
                    <a:pt x="2756" y="18481"/>
                  </a:lnTo>
                  <a:lnTo>
                    <a:pt x="2799" y="18481"/>
                  </a:lnTo>
                  <a:lnTo>
                    <a:pt x="2820" y="18585"/>
                  </a:lnTo>
                  <a:lnTo>
                    <a:pt x="2820" y="18646"/>
                  </a:lnTo>
                  <a:lnTo>
                    <a:pt x="2866" y="18689"/>
                  </a:lnTo>
                  <a:lnTo>
                    <a:pt x="2890" y="18689"/>
                  </a:lnTo>
                  <a:lnTo>
                    <a:pt x="2954" y="19106"/>
                  </a:lnTo>
                  <a:lnTo>
                    <a:pt x="2936" y="19161"/>
                  </a:lnTo>
                  <a:lnTo>
                    <a:pt x="2936" y="19265"/>
                  </a:lnTo>
                  <a:lnTo>
                    <a:pt x="2912" y="19308"/>
                  </a:lnTo>
                  <a:lnTo>
                    <a:pt x="2912" y="19412"/>
                  </a:lnTo>
                  <a:lnTo>
                    <a:pt x="2954" y="19369"/>
                  </a:lnTo>
                  <a:lnTo>
                    <a:pt x="3000" y="19204"/>
                  </a:lnTo>
                  <a:lnTo>
                    <a:pt x="3000" y="19106"/>
                  </a:lnTo>
                  <a:lnTo>
                    <a:pt x="3072" y="19057"/>
                  </a:lnTo>
                  <a:lnTo>
                    <a:pt x="3046" y="18848"/>
                  </a:lnTo>
                  <a:lnTo>
                    <a:pt x="3027" y="18848"/>
                  </a:lnTo>
                  <a:lnTo>
                    <a:pt x="2981" y="18793"/>
                  </a:lnTo>
                  <a:lnTo>
                    <a:pt x="3027" y="18585"/>
                  </a:lnTo>
                  <a:lnTo>
                    <a:pt x="3046" y="18542"/>
                  </a:lnTo>
                  <a:lnTo>
                    <a:pt x="3118" y="18585"/>
                  </a:lnTo>
                  <a:lnTo>
                    <a:pt x="3137" y="18689"/>
                  </a:lnTo>
                  <a:lnTo>
                    <a:pt x="3164" y="18750"/>
                  </a:lnTo>
                  <a:lnTo>
                    <a:pt x="3209" y="18750"/>
                  </a:lnTo>
                  <a:lnTo>
                    <a:pt x="3209" y="18646"/>
                  </a:lnTo>
                  <a:lnTo>
                    <a:pt x="3118" y="18438"/>
                  </a:lnTo>
                  <a:lnTo>
                    <a:pt x="3000" y="18334"/>
                  </a:lnTo>
                  <a:lnTo>
                    <a:pt x="2912" y="18230"/>
                  </a:lnTo>
                  <a:lnTo>
                    <a:pt x="2912" y="18168"/>
                  </a:lnTo>
                  <a:lnTo>
                    <a:pt x="2936" y="18126"/>
                  </a:lnTo>
                  <a:lnTo>
                    <a:pt x="2912" y="18064"/>
                  </a:lnTo>
                  <a:lnTo>
                    <a:pt x="2866" y="18064"/>
                  </a:lnTo>
                  <a:lnTo>
                    <a:pt x="2729" y="17917"/>
                  </a:lnTo>
                  <a:lnTo>
                    <a:pt x="2638" y="17550"/>
                  </a:lnTo>
                  <a:lnTo>
                    <a:pt x="2483" y="17194"/>
                  </a:lnTo>
                  <a:lnTo>
                    <a:pt x="2483" y="17090"/>
                  </a:lnTo>
                  <a:lnTo>
                    <a:pt x="2501" y="17029"/>
                  </a:lnTo>
                  <a:lnTo>
                    <a:pt x="2483" y="16925"/>
                  </a:lnTo>
                  <a:lnTo>
                    <a:pt x="2528" y="16882"/>
                  </a:lnTo>
                  <a:lnTo>
                    <a:pt x="2574" y="16821"/>
                  </a:lnTo>
                  <a:lnTo>
                    <a:pt x="2574" y="16778"/>
                  </a:lnTo>
                  <a:lnTo>
                    <a:pt x="2619" y="16778"/>
                  </a:lnTo>
                  <a:lnTo>
                    <a:pt x="2638" y="16821"/>
                  </a:lnTo>
                  <a:lnTo>
                    <a:pt x="2619" y="16882"/>
                  </a:lnTo>
                  <a:lnTo>
                    <a:pt x="2665" y="17090"/>
                  </a:lnTo>
                  <a:lnTo>
                    <a:pt x="2710" y="16925"/>
                  </a:lnTo>
                  <a:lnTo>
                    <a:pt x="2775" y="17029"/>
                  </a:lnTo>
                  <a:lnTo>
                    <a:pt x="2775" y="17133"/>
                  </a:lnTo>
                  <a:lnTo>
                    <a:pt x="2866" y="17299"/>
                  </a:lnTo>
                  <a:lnTo>
                    <a:pt x="2799" y="17342"/>
                  </a:lnTo>
                  <a:lnTo>
                    <a:pt x="2912" y="17605"/>
                  </a:lnTo>
                  <a:lnTo>
                    <a:pt x="2954" y="17550"/>
                  </a:lnTo>
                  <a:lnTo>
                    <a:pt x="3027" y="17605"/>
                  </a:lnTo>
                  <a:lnTo>
                    <a:pt x="3091" y="17758"/>
                  </a:lnTo>
                  <a:lnTo>
                    <a:pt x="3046" y="17709"/>
                  </a:lnTo>
                  <a:lnTo>
                    <a:pt x="3046" y="17758"/>
                  </a:lnTo>
                  <a:lnTo>
                    <a:pt x="3137" y="17813"/>
                  </a:lnTo>
                  <a:lnTo>
                    <a:pt x="3209" y="17856"/>
                  </a:lnTo>
                  <a:lnTo>
                    <a:pt x="3279" y="18064"/>
                  </a:lnTo>
                  <a:lnTo>
                    <a:pt x="3324" y="18168"/>
                  </a:lnTo>
                  <a:lnTo>
                    <a:pt x="3324" y="18334"/>
                  </a:lnTo>
                  <a:lnTo>
                    <a:pt x="3346" y="18377"/>
                  </a:lnTo>
                  <a:lnTo>
                    <a:pt x="3324" y="18438"/>
                  </a:lnTo>
                  <a:lnTo>
                    <a:pt x="3324" y="18585"/>
                  </a:lnTo>
                  <a:lnTo>
                    <a:pt x="3300" y="18585"/>
                  </a:lnTo>
                  <a:lnTo>
                    <a:pt x="3370" y="18689"/>
                  </a:lnTo>
                  <a:lnTo>
                    <a:pt x="3416" y="18793"/>
                  </a:lnTo>
                  <a:lnTo>
                    <a:pt x="3416" y="18848"/>
                  </a:lnTo>
                  <a:lnTo>
                    <a:pt x="3480" y="19002"/>
                  </a:lnTo>
                  <a:lnTo>
                    <a:pt x="3525" y="19002"/>
                  </a:lnTo>
                  <a:lnTo>
                    <a:pt x="3525" y="19057"/>
                  </a:lnTo>
                  <a:lnTo>
                    <a:pt x="3480" y="19057"/>
                  </a:lnTo>
                  <a:lnTo>
                    <a:pt x="3525" y="19265"/>
                  </a:lnTo>
                  <a:lnTo>
                    <a:pt x="3643" y="19204"/>
                  </a:lnTo>
                  <a:lnTo>
                    <a:pt x="3689" y="19204"/>
                  </a:lnTo>
                  <a:lnTo>
                    <a:pt x="3753" y="19308"/>
                  </a:lnTo>
                  <a:lnTo>
                    <a:pt x="3735" y="19369"/>
                  </a:lnTo>
                  <a:lnTo>
                    <a:pt x="3643" y="19265"/>
                  </a:lnTo>
                  <a:lnTo>
                    <a:pt x="3571" y="19308"/>
                  </a:lnTo>
                  <a:lnTo>
                    <a:pt x="3525" y="19412"/>
                  </a:lnTo>
                  <a:lnTo>
                    <a:pt x="3598" y="19516"/>
                  </a:lnTo>
                  <a:lnTo>
                    <a:pt x="3598" y="19620"/>
                  </a:lnTo>
                  <a:lnTo>
                    <a:pt x="3617" y="19724"/>
                  </a:lnTo>
                  <a:lnTo>
                    <a:pt x="3643" y="19786"/>
                  </a:lnTo>
                  <a:lnTo>
                    <a:pt x="3617" y="19681"/>
                  </a:lnTo>
                  <a:lnTo>
                    <a:pt x="3662" y="19681"/>
                  </a:lnTo>
                  <a:lnTo>
                    <a:pt x="3689" y="19828"/>
                  </a:lnTo>
                  <a:lnTo>
                    <a:pt x="3708" y="19828"/>
                  </a:lnTo>
                  <a:lnTo>
                    <a:pt x="3708" y="19786"/>
                  </a:lnTo>
                  <a:lnTo>
                    <a:pt x="3708" y="19724"/>
                  </a:lnTo>
                  <a:lnTo>
                    <a:pt x="3780" y="19828"/>
                  </a:lnTo>
                  <a:lnTo>
                    <a:pt x="3780" y="19786"/>
                  </a:lnTo>
                  <a:lnTo>
                    <a:pt x="3780" y="19724"/>
                  </a:lnTo>
                  <a:lnTo>
                    <a:pt x="3708" y="19473"/>
                  </a:lnTo>
                  <a:lnTo>
                    <a:pt x="3780" y="19577"/>
                  </a:lnTo>
                  <a:lnTo>
                    <a:pt x="3799" y="19577"/>
                  </a:lnTo>
                  <a:lnTo>
                    <a:pt x="3753" y="19412"/>
                  </a:lnTo>
                  <a:lnTo>
                    <a:pt x="3799" y="19369"/>
                  </a:lnTo>
                  <a:lnTo>
                    <a:pt x="3869" y="19473"/>
                  </a:lnTo>
                  <a:lnTo>
                    <a:pt x="3845" y="19265"/>
                  </a:lnTo>
                  <a:lnTo>
                    <a:pt x="3799" y="19161"/>
                  </a:lnTo>
                  <a:lnTo>
                    <a:pt x="3753" y="19057"/>
                  </a:lnTo>
                  <a:lnTo>
                    <a:pt x="3780" y="19002"/>
                  </a:lnTo>
                  <a:lnTo>
                    <a:pt x="3823" y="19106"/>
                  </a:lnTo>
                  <a:lnTo>
                    <a:pt x="3869" y="19106"/>
                  </a:lnTo>
                  <a:lnTo>
                    <a:pt x="3890" y="19265"/>
                  </a:lnTo>
                  <a:lnTo>
                    <a:pt x="3914" y="19308"/>
                  </a:lnTo>
                  <a:lnTo>
                    <a:pt x="3914" y="19369"/>
                  </a:lnTo>
                  <a:lnTo>
                    <a:pt x="3890" y="19369"/>
                  </a:lnTo>
                  <a:lnTo>
                    <a:pt x="3845" y="19265"/>
                  </a:lnTo>
                  <a:lnTo>
                    <a:pt x="3753" y="19106"/>
                  </a:lnTo>
                  <a:lnTo>
                    <a:pt x="3689" y="19057"/>
                  </a:lnTo>
                  <a:lnTo>
                    <a:pt x="3735" y="19057"/>
                  </a:lnTo>
                  <a:lnTo>
                    <a:pt x="3780" y="18953"/>
                  </a:lnTo>
                  <a:lnTo>
                    <a:pt x="3689" y="18689"/>
                  </a:lnTo>
                  <a:lnTo>
                    <a:pt x="3689" y="18542"/>
                  </a:lnTo>
                  <a:lnTo>
                    <a:pt x="3735" y="18481"/>
                  </a:lnTo>
                  <a:lnTo>
                    <a:pt x="3735" y="18542"/>
                  </a:lnTo>
                  <a:lnTo>
                    <a:pt x="3708" y="18542"/>
                  </a:lnTo>
                  <a:lnTo>
                    <a:pt x="3780" y="18646"/>
                  </a:lnTo>
                  <a:lnTo>
                    <a:pt x="3845" y="18689"/>
                  </a:lnTo>
                  <a:lnTo>
                    <a:pt x="3845" y="18646"/>
                  </a:lnTo>
                  <a:lnTo>
                    <a:pt x="3823" y="18585"/>
                  </a:lnTo>
                  <a:lnTo>
                    <a:pt x="3845" y="18585"/>
                  </a:lnTo>
                  <a:lnTo>
                    <a:pt x="3869" y="18646"/>
                  </a:lnTo>
                  <a:lnTo>
                    <a:pt x="3823" y="18481"/>
                  </a:lnTo>
                  <a:lnTo>
                    <a:pt x="3869" y="18438"/>
                  </a:lnTo>
                  <a:lnTo>
                    <a:pt x="3890" y="18377"/>
                  </a:lnTo>
                  <a:lnTo>
                    <a:pt x="3914" y="18377"/>
                  </a:lnTo>
                  <a:lnTo>
                    <a:pt x="3960" y="18334"/>
                  </a:lnTo>
                  <a:lnTo>
                    <a:pt x="3979" y="18377"/>
                  </a:lnTo>
                  <a:lnTo>
                    <a:pt x="4070" y="18438"/>
                  </a:lnTo>
                  <a:lnTo>
                    <a:pt x="4097" y="18481"/>
                  </a:lnTo>
                  <a:lnTo>
                    <a:pt x="4097" y="18438"/>
                  </a:lnTo>
                  <a:lnTo>
                    <a:pt x="4142" y="18438"/>
                  </a:lnTo>
                  <a:lnTo>
                    <a:pt x="4097" y="18542"/>
                  </a:lnTo>
                  <a:lnTo>
                    <a:pt x="4097" y="18646"/>
                  </a:lnTo>
                  <a:lnTo>
                    <a:pt x="4142" y="18542"/>
                  </a:lnTo>
                  <a:lnTo>
                    <a:pt x="4206" y="18438"/>
                  </a:lnTo>
                  <a:lnTo>
                    <a:pt x="4233" y="18377"/>
                  </a:lnTo>
                  <a:lnTo>
                    <a:pt x="4343" y="18334"/>
                  </a:lnTo>
                  <a:lnTo>
                    <a:pt x="4458" y="18377"/>
                  </a:lnTo>
                  <a:lnTo>
                    <a:pt x="4504" y="18377"/>
                  </a:lnTo>
                  <a:lnTo>
                    <a:pt x="4413" y="18481"/>
                  </a:lnTo>
                  <a:lnTo>
                    <a:pt x="4413" y="18542"/>
                  </a:lnTo>
                  <a:lnTo>
                    <a:pt x="4324" y="18542"/>
                  </a:lnTo>
                  <a:lnTo>
                    <a:pt x="4298" y="18481"/>
                  </a:lnTo>
                  <a:lnTo>
                    <a:pt x="4279" y="18542"/>
                  </a:lnTo>
                  <a:lnTo>
                    <a:pt x="4279" y="18585"/>
                  </a:lnTo>
                  <a:lnTo>
                    <a:pt x="4206" y="18542"/>
                  </a:lnTo>
                  <a:lnTo>
                    <a:pt x="4161" y="18585"/>
                  </a:lnTo>
                  <a:lnTo>
                    <a:pt x="4097" y="18689"/>
                  </a:lnTo>
                  <a:lnTo>
                    <a:pt x="4097" y="18848"/>
                  </a:lnTo>
                  <a:lnTo>
                    <a:pt x="4188" y="18848"/>
                  </a:lnTo>
                  <a:lnTo>
                    <a:pt x="4161" y="18953"/>
                  </a:lnTo>
                  <a:lnTo>
                    <a:pt x="4188" y="19057"/>
                  </a:lnTo>
                  <a:lnTo>
                    <a:pt x="4206" y="19057"/>
                  </a:lnTo>
                  <a:lnTo>
                    <a:pt x="4188" y="19161"/>
                  </a:lnTo>
                  <a:lnTo>
                    <a:pt x="4206" y="19204"/>
                  </a:lnTo>
                  <a:lnTo>
                    <a:pt x="4161" y="19204"/>
                  </a:lnTo>
                  <a:lnTo>
                    <a:pt x="4142" y="19161"/>
                  </a:lnTo>
                  <a:lnTo>
                    <a:pt x="4115" y="19161"/>
                  </a:lnTo>
                  <a:lnTo>
                    <a:pt x="4142" y="19204"/>
                  </a:lnTo>
                  <a:lnTo>
                    <a:pt x="4115" y="19265"/>
                  </a:lnTo>
                  <a:lnTo>
                    <a:pt x="4188" y="19265"/>
                  </a:lnTo>
                  <a:lnTo>
                    <a:pt x="4233" y="19369"/>
                  </a:lnTo>
                  <a:lnTo>
                    <a:pt x="4233" y="19473"/>
                  </a:lnTo>
                  <a:lnTo>
                    <a:pt x="4233" y="19577"/>
                  </a:lnTo>
                  <a:lnTo>
                    <a:pt x="4279" y="19577"/>
                  </a:lnTo>
                  <a:lnTo>
                    <a:pt x="4279" y="19620"/>
                  </a:lnTo>
                  <a:lnTo>
                    <a:pt x="4233" y="19620"/>
                  </a:lnTo>
                  <a:lnTo>
                    <a:pt x="4252" y="19681"/>
                  </a:lnTo>
                  <a:lnTo>
                    <a:pt x="4370" y="19681"/>
                  </a:lnTo>
                  <a:lnTo>
                    <a:pt x="4279" y="19724"/>
                  </a:lnTo>
                  <a:lnTo>
                    <a:pt x="4279" y="19786"/>
                  </a:lnTo>
                  <a:lnTo>
                    <a:pt x="4343" y="19786"/>
                  </a:lnTo>
                  <a:lnTo>
                    <a:pt x="4370" y="19724"/>
                  </a:lnTo>
                  <a:lnTo>
                    <a:pt x="4394" y="19724"/>
                  </a:lnTo>
                  <a:lnTo>
                    <a:pt x="4458" y="19786"/>
                  </a:lnTo>
                  <a:lnTo>
                    <a:pt x="4485" y="19890"/>
                  </a:lnTo>
                  <a:lnTo>
                    <a:pt x="4550" y="19933"/>
                  </a:lnTo>
                  <a:lnTo>
                    <a:pt x="4622" y="19890"/>
                  </a:lnTo>
                  <a:lnTo>
                    <a:pt x="4641" y="19890"/>
                  </a:lnTo>
                  <a:lnTo>
                    <a:pt x="4641" y="19724"/>
                  </a:lnTo>
                  <a:lnTo>
                    <a:pt x="4713" y="19724"/>
                  </a:lnTo>
                  <a:lnTo>
                    <a:pt x="4823" y="19828"/>
                  </a:lnTo>
                  <a:lnTo>
                    <a:pt x="4847" y="19933"/>
                  </a:lnTo>
                  <a:lnTo>
                    <a:pt x="4914" y="19933"/>
                  </a:lnTo>
                  <a:lnTo>
                    <a:pt x="5029" y="19890"/>
                  </a:lnTo>
                  <a:lnTo>
                    <a:pt x="5094" y="19681"/>
                  </a:lnTo>
                  <a:lnTo>
                    <a:pt x="5212" y="19786"/>
                  </a:lnTo>
                  <a:lnTo>
                    <a:pt x="5276" y="19681"/>
                  </a:lnTo>
                  <a:lnTo>
                    <a:pt x="5276" y="19724"/>
                  </a:lnTo>
                  <a:lnTo>
                    <a:pt x="5257" y="19828"/>
                  </a:lnTo>
                  <a:lnTo>
                    <a:pt x="5276" y="19933"/>
                  </a:lnTo>
                  <a:lnTo>
                    <a:pt x="5303" y="19994"/>
                  </a:lnTo>
                  <a:lnTo>
                    <a:pt x="5349" y="19933"/>
                  </a:lnTo>
                  <a:lnTo>
                    <a:pt x="5367" y="19890"/>
                  </a:lnTo>
                  <a:lnTo>
                    <a:pt x="5367" y="19828"/>
                  </a:lnTo>
                  <a:lnTo>
                    <a:pt x="5367" y="19681"/>
                  </a:lnTo>
                  <a:lnTo>
                    <a:pt x="5394" y="19681"/>
                  </a:lnTo>
                  <a:lnTo>
                    <a:pt x="5413" y="19724"/>
                  </a:lnTo>
                  <a:lnTo>
                    <a:pt x="5483" y="19724"/>
                  </a:lnTo>
                  <a:lnTo>
                    <a:pt x="5555" y="19681"/>
                  </a:lnTo>
                  <a:lnTo>
                    <a:pt x="5646" y="19724"/>
                  </a:lnTo>
                  <a:lnTo>
                    <a:pt x="5737" y="19724"/>
                  </a:lnTo>
                  <a:lnTo>
                    <a:pt x="5828" y="19577"/>
                  </a:lnTo>
                  <a:lnTo>
                    <a:pt x="5893" y="19577"/>
                  </a:lnTo>
                  <a:lnTo>
                    <a:pt x="5938" y="19577"/>
                  </a:lnTo>
                  <a:lnTo>
                    <a:pt x="5984" y="19516"/>
                  </a:lnTo>
                  <a:lnTo>
                    <a:pt x="6008" y="19577"/>
                  </a:lnTo>
                  <a:lnTo>
                    <a:pt x="6072" y="19473"/>
                  </a:lnTo>
                  <a:lnTo>
                    <a:pt x="6145" y="19516"/>
                  </a:lnTo>
                  <a:lnTo>
                    <a:pt x="6255" y="19577"/>
                  </a:lnTo>
                  <a:lnTo>
                    <a:pt x="6300" y="19577"/>
                  </a:lnTo>
                  <a:lnTo>
                    <a:pt x="6282" y="19412"/>
                  </a:lnTo>
                  <a:lnTo>
                    <a:pt x="6255" y="19265"/>
                  </a:lnTo>
                  <a:lnTo>
                    <a:pt x="6255" y="19204"/>
                  </a:lnTo>
                  <a:lnTo>
                    <a:pt x="6236" y="19057"/>
                  </a:lnTo>
                  <a:lnTo>
                    <a:pt x="6190" y="18793"/>
                  </a:lnTo>
                  <a:lnTo>
                    <a:pt x="6236" y="18793"/>
                  </a:lnTo>
                  <a:lnTo>
                    <a:pt x="6236" y="18689"/>
                  </a:lnTo>
                  <a:lnTo>
                    <a:pt x="6255" y="18793"/>
                  </a:lnTo>
                  <a:lnTo>
                    <a:pt x="6327" y="18953"/>
                  </a:lnTo>
                  <a:lnTo>
                    <a:pt x="6483" y="19002"/>
                  </a:lnTo>
                  <a:lnTo>
                    <a:pt x="6528" y="18897"/>
                  </a:lnTo>
                  <a:lnTo>
                    <a:pt x="6643" y="18750"/>
                  </a:lnTo>
                  <a:lnTo>
                    <a:pt x="6643" y="19002"/>
                  </a:lnTo>
                  <a:lnTo>
                    <a:pt x="6735" y="19106"/>
                  </a:lnTo>
                  <a:lnTo>
                    <a:pt x="6689" y="18848"/>
                  </a:lnTo>
                  <a:lnTo>
                    <a:pt x="6735" y="18793"/>
                  </a:lnTo>
                  <a:lnTo>
                    <a:pt x="6761" y="18848"/>
                  </a:lnTo>
                  <a:lnTo>
                    <a:pt x="6761" y="18750"/>
                  </a:lnTo>
                  <a:lnTo>
                    <a:pt x="6761" y="18542"/>
                  </a:lnTo>
                  <a:lnTo>
                    <a:pt x="6871" y="18438"/>
                  </a:lnTo>
                  <a:lnTo>
                    <a:pt x="6761" y="18334"/>
                  </a:lnTo>
                  <a:lnTo>
                    <a:pt x="6670" y="180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505" y="1940"/>
              <a:ext cx="85" cy="95"/>
            </a:xfrm>
            <a:custGeom>
              <a:avLst/>
              <a:gdLst>
                <a:gd name="T0" fmla="*/ 16729 w 20000"/>
                <a:gd name="T1" fmla="*/ 588 h 20000"/>
                <a:gd name="T2" fmla="*/ 18972 w 20000"/>
                <a:gd name="T3" fmla="*/ 2857 h 20000"/>
                <a:gd name="T4" fmla="*/ 18972 w 20000"/>
                <a:gd name="T5" fmla="*/ 3445 h 20000"/>
                <a:gd name="T6" fmla="*/ 17383 w 20000"/>
                <a:gd name="T7" fmla="*/ 7059 h 20000"/>
                <a:gd name="T8" fmla="*/ 15794 w 20000"/>
                <a:gd name="T9" fmla="*/ 7059 h 20000"/>
                <a:gd name="T10" fmla="*/ 16729 w 20000"/>
                <a:gd name="T11" fmla="*/ 10588 h 20000"/>
                <a:gd name="T12" fmla="*/ 16729 w 20000"/>
                <a:gd name="T13" fmla="*/ 11345 h 20000"/>
                <a:gd name="T14" fmla="*/ 15794 w 20000"/>
                <a:gd name="T15" fmla="*/ 14202 h 20000"/>
                <a:gd name="T16" fmla="*/ 15794 w 20000"/>
                <a:gd name="T17" fmla="*/ 17059 h 20000"/>
                <a:gd name="T18" fmla="*/ 10374 w 20000"/>
                <a:gd name="T19" fmla="*/ 17647 h 20000"/>
                <a:gd name="T20" fmla="*/ 8785 w 20000"/>
                <a:gd name="T21" fmla="*/ 18487 h 20000"/>
                <a:gd name="T22" fmla="*/ 4766 w 20000"/>
                <a:gd name="T23" fmla="*/ 19916 h 20000"/>
                <a:gd name="T24" fmla="*/ 1589 w 20000"/>
                <a:gd name="T25" fmla="*/ 19916 h 20000"/>
                <a:gd name="T26" fmla="*/ 935 w 20000"/>
                <a:gd name="T27" fmla="*/ 18487 h 20000"/>
                <a:gd name="T28" fmla="*/ 2523 w 20000"/>
                <a:gd name="T29" fmla="*/ 17059 h 20000"/>
                <a:gd name="T30" fmla="*/ 935 w 20000"/>
                <a:gd name="T31" fmla="*/ 16218 h 20000"/>
                <a:gd name="T32" fmla="*/ 2523 w 20000"/>
                <a:gd name="T33" fmla="*/ 15630 h 20000"/>
                <a:gd name="T34" fmla="*/ 5607 w 20000"/>
                <a:gd name="T35" fmla="*/ 14202 h 20000"/>
                <a:gd name="T36" fmla="*/ 5607 w 20000"/>
                <a:gd name="T37" fmla="*/ 13361 h 20000"/>
                <a:gd name="T38" fmla="*/ 3178 w 20000"/>
                <a:gd name="T39" fmla="*/ 14202 h 20000"/>
                <a:gd name="T40" fmla="*/ 4766 w 20000"/>
                <a:gd name="T41" fmla="*/ 11933 h 20000"/>
                <a:gd name="T42" fmla="*/ 3178 w 20000"/>
                <a:gd name="T43" fmla="*/ 10588 h 20000"/>
                <a:gd name="T44" fmla="*/ 3178 w 20000"/>
                <a:gd name="T45" fmla="*/ 8487 h 20000"/>
                <a:gd name="T46" fmla="*/ 3178 w 20000"/>
                <a:gd name="T47" fmla="*/ 7731 h 20000"/>
                <a:gd name="T48" fmla="*/ 1589 w 20000"/>
                <a:gd name="T49" fmla="*/ 7059 h 20000"/>
                <a:gd name="T50" fmla="*/ 4019 w 20000"/>
                <a:gd name="T51" fmla="*/ 5714 h 20000"/>
                <a:gd name="T52" fmla="*/ 7196 w 20000"/>
                <a:gd name="T53" fmla="*/ 5714 h 20000"/>
                <a:gd name="T54" fmla="*/ 8785 w 20000"/>
                <a:gd name="T55" fmla="*/ 4874 h 20000"/>
                <a:gd name="T56" fmla="*/ 9439 w 20000"/>
                <a:gd name="T57" fmla="*/ 3445 h 20000"/>
                <a:gd name="T58" fmla="*/ 7944 w 20000"/>
                <a:gd name="T59" fmla="*/ 2857 h 20000"/>
                <a:gd name="T60" fmla="*/ 11028 w 20000"/>
                <a:gd name="T61" fmla="*/ 588 h 20000"/>
                <a:gd name="T62" fmla="*/ 14206 w 20000"/>
                <a:gd name="T63" fmla="*/ 588 h 20000"/>
                <a:gd name="T64" fmla="*/ 14206 w 20000"/>
                <a:gd name="T65" fmla="*/ 142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4206" y="1429"/>
                  </a:moveTo>
                  <a:lnTo>
                    <a:pt x="16729" y="588"/>
                  </a:lnTo>
                  <a:lnTo>
                    <a:pt x="17383" y="588"/>
                  </a:lnTo>
                  <a:lnTo>
                    <a:pt x="18972" y="2857"/>
                  </a:lnTo>
                  <a:lnTo>
                    <a:pt x="18318" y="3445"/>
                  </a:lnTo>
                  <a:lnTo>
                    <a:pt x="18972" y="3445"/>
                  </a:lnTo>
                  <a:lnTo>
                    <a:pt x="19907" y="5714"/>
                  </a:lnTo>
                  <a:lnTo>
                    <a:pt x="17383" y="7059"/>
                  </a:lnTo>
                  <a:lnTo>
                    <a:pt x="16729" y="7731"/>
                  </a:lnTo>
                  <a:lnTo>
                    <a:pt x="15794" y="7059"/>
                  </a:lnTo>
                  <a:lnTo>
                    <a:pt x="16729" y="9160"/>
                  </a:lnTo>
                  <a:lnTo>
                    <a:pt x="16729" y="10588"/>
                  </a:lnTo>
                  <a:lnTo>
                    <a:pt x="16729" y="11345"/>
                  </a:lnTo>
                  <a:lnTo>
                    <a:pt x="16729" y="13361"/>
                  </a:lnTo>
                  <a:lnTo>
                    <a:pt x="15794" y="14202"/>
                  </a:lnTo>
                  <a:lnTo>
                    <a:pt x="15794" y="14790"/>
                  </a:lnTo>
                  <a:lnTo>
                    <a:pt x="15794" y="17059"/>
                  </a:lnTo>
                  <a:lnTo>
                    <a:pt x="13551" y="17059"/>
                  </a:lnTo>
                  <a:lnTo>
                    <a:pt x="10374" y="17647"/>
                  </a:lnTo>
                  <a:lnTo>
                    <a:pt x="8785" y="19076"/>
                  </a:lnTo>
                  <a:lnTo>
                    <a:pt x="8785" y="18487"/>
                  </a:lnTo>
                  <a:lnTo>
                    <a:pt x="7196" y="19076"/>
                  </a:lnTo>
                  <a:lnTo>
                    <a:pt x="4766" y="19916"/>
                  </a:lnTo>
                  <a:lnTo>
                    <a:pt x="3178" y="19916"/>
                  </a:lnTo>
                  <a:lnTo>
                    <a:pt x="1589" y="19916"/>
                  </a:lnTo>
                  <a:lnTo>
                    <a:pt x="3178" y="18487"/>
                  </a:lnTo>
                  <a:lnTo>
                    <a:pt x="935" y="18487"/>
                  </a:lnTo>
                  <a:lnTo>
                    <a:pt x="935" y="17647"/>
                  </a:lnTo>
                  <a:lnTo>
                    <a:pt x="2523" y="17059"/>
                  </a:lnTo>
                  <a:lnTo>
                    <a:pt x="0" y="17059"/>
                  </a:lnTo>
                  <a:lnTo>
                    <a:pt x="935" y="16218"/>
                  </a:lnTo>
                  <a:lnTo>
                    <a:pt x="2523" y="16218"/>
                  </a:lnTo>
                  <a:lnTo>
                    <a:pt x="2523" y="15630"/>
                  </a:lnTo>
                  <a:lnTo>
                    <a:pt x="3178" y="14790"/>
                  </a:lnTo>
                  <a:lnTo>
                    <a:pt x="5607" y="14202"/>
                  </a:lnTo>
                  <a:lnTo>
                    <a:pt x="6355" y="14202"/>
                  </a:lnTo>
                  <a:lnTo>
                    <a:pt x="5607" y="13361"/>
                  </a:lnTo>
                  <a:lnTo>
                    <a:pt x="4766" y="14202"/>
                  </a:lnTo>
                  <a:lnTo>
                    <a:pt x="3178" y="14202"/>
                  </a:lnTo>
                  <a:lnTo>
                    <a:pt x="4019" y="13361"/>
                  </a:lnTo>
                  <a:lnTo>
                    <a:pt x="4766" y="11933"/>
                  </a:lnTo>
                  <a:lnTo>
                    <a:pt x="5607" y="11345"/>
                  </a:lnTo>
                  <a:lnTo>
                    <a:pt x="3178" y="10588"/>
                  </a:lnTo>
                  <a:lnTo>
                    <a:pt x="1589" y="9160"/>
                  </a:lnTo>
                  <a:lnTo>
                    <a:pt x="3178" y="8487"/>
                  </a:lnTo>
                  <a:lnTo>
                    <a:pt x="4019" y="8487"/>
                  </a:lnTo>
                  <a:lnTo>
                    <a:pt x="3178" y="7731"/>
                  </a:lnTo>
                  <a:lnTo>
                    <a:pt x="2523" y="6303"/>
                  </a:lnTo>
                  <a:lnTo>
                    <a:pt x="1589" y="7059"/>
                  </a:lnTo>
                  <a:lnTo>
                    <a:pt x="2523" y="5714"/>
                  </a:lnTo>
                  <a:lnTo>
                    <a:pt x="4019" y="5714"/>
                  </a:lnTo>
                  <a:lnTo>
                    <a:pt x="5607" y="6303"/>
                  </a:lnTo>
                  <a:lnTo>
                    <a:pt x="7196" y="5714"/>
                  </a:lnTo>
                  <a:lnTo>
                    <a:pt x="7944" y="5714"/>
                  </a:lnTo>
                  <a:lnTo>
                    <a:pt x="8785" y="4874"/>
                  </a:lnTo>
                  <a:lnTo>
                    <a:pt x="9439" y="4286"/>
                  </a:lnTo>
                  <a:lnTo>
                    <a:pt x="9439" y="3445"/>
                  </a:lnTo>
                  <a:lnTo>
                    <a:pt x="7196" y="3445"/>
                  </a:lnTo>
                  <a:lnTo>
                    <a:pt x="7944" y="2857"/>
                  </a:lnTo>
                  <a:lnTo>
                    <a:pt x="8785" y="2017"/>
                  </a:lnTo>
                  <a:lnTo>
                    <a:pt x="11028" y="588"/>
                  </a:lnTo>
                  <a:lnTo>
                    <a:pt x="12617" y="0"/>
                  </a:lnTo>
                  <a:lnTo>
                    <a:pt x="14206" y="588"/>
                  </a:lnTo>
                  <a:lnTo>
                    <a:pt x="12617" y="2017"/>
                  </a:lnTo>
                  <a:lnTo>
                    <a:pt x="14206" y="1429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579" y="1852"/>
              <a:ext cx="126" cy="220"/>
            </a:xfrm>
            <a:custGeom>
              <a:avLst/>
              <a:gdLst>
                <a:gd name="T0" fmla="*/ 4304 w 20000"/>
                <a:gd name="T1" fmla="*/ 19345 h 20000"/>
                <a:gd name="T2" fmla="*/ 6456 w 20000"/>
                <a:gd name="T3" fmla="*/ 18727 h 20000"/>
                <a:gd name="T4" fmla="*/ 10253 w 20000"/>
                <a:gd name="T5" fmla="*/ 18473 h 20000"/>
                <a:gd name="T6" fmla="*/ 14114 w 20000"/>
                <a:gd name="T7" fmla="*/ 18109 h 20000"/>
                <a:gd name="T8" fmla="*/ 17785 w 20000"/>
                <a:gd name="T9" fmla="*/ 18109 h 20000"/>
                <a:gd name="T10" fmla="*/ 16709 w 20000"/>
                <a:gd name="T11" fmla="*/ 16873 h 20000"/>
                <a:gd name="T12" fmla="*/ 17785 w 20000"/>
                <a:gd name="T13" fmla="*/ 16255 h 20000"/>
                <a:gd name="T14" fmla="*/ 19937 w 20000"/>
                <a:gd name="T15" fmla="*/ 14400 h 20000"/>
                <a:gd name="T16" fmla="*/ 16709 w 20000"/>
                <a:gd name="T17" fmla="*/ 13782 h 20000"/>
                <a:gd name="T18" fmla="*/ 15633 w 20000"/>
                <a:gd name="T19" fmla="*/ 13527 h 20000"/>
                <a:gd name="T20" fmla="*/ 15190 w 20000"/>
                <a:gd name="T21" fmla="*/ 11964 h 20000"/>
                <a:gd name="T22" fmla="*/ 15190 w 20000"/>
                <a:gd name="T23" fmla="*/ 10727 h 20000"/>
                <a:gd name="T24" fmla="*/ 11329 w 20000"/>
                <a:gd name="T25" fmla="*/ 8000 h 20000"/>
                <a:gd name="T26" fmla="*/ 6456 w 20000"/>
                <a:gd name="T27" fmla="*/ 6400 h 20000"/>
                <a:gd name="T28" fmla="*/ 7532 w 20000"/>
                <a:gd name="T29" fmla="*/ 6145 h 20000"/>
                <a:gd name="T30" fmla="*/ 8101 w 20000"/>
                <a:gd name="T31" fmla="*/ 5527 h 20000"/>
                <a:gd name="T32" fmla="*/ 10696 w 20000"/>
                <a:gd name="T33" fmla="*/ 3091 h 20000"/>
                <a:gd name="T34" fmla="*/ 6456 w 20000"/>
                <a:gd name="T35" fmla="*/ 2473 h 20000"/>
                <a:gd name="T36" fmla="*/ 5380 w 20000"/>
                <a:gd name="T37" fmla="*/ 2109 h 20000"/>
                <a:gd name="T38" fmla="*/ 7532 w 20000"/>
                <a:gd name="T39" fmla="*/ 873 h 20000"/>
                <a:gd name="T40" fmla="*/ 5380 w 20000"/>
                <a:gd name="T41" fmla="*/ 255 h 20000"/>
                <a:gd name="T42" fmla="*/ 2785 w 20000"/>
                <a:gd name="T43" fmla="*/ 1236 h 20000"/>
                <a:gd name="T44" fmla="*/ 2152 w 20000"/>
                <a:gd name="T45" fmla="*/ 1855 h 20000"/>
                <a:gd name="T46" fmla="*/ 633 w 20000"/>
                <a:gd name="T47" fmla="*/ 3091 h 20000"/>
                <a:gd name="T48" fmla="*/ 1076 w 20000"/>
                <a:gd name="T49" fmla="*/ 3964 h 20000"/>
                <a:gd name="T50" fmla="*/ 1076 w 20000"/>
                <a:gd name="T51" fmla="*/ 5200 h 20000"/>
                <a:gd name="T52" fmla="*/ 1076 w 20000"/>
                <a:gd name="T53" fmla="*/ 5818 h 20000"/>
                <a:gd name="T54" fmla="*/ 1076 w 20000"/>
                <a:gd name="T55" fmla="*/ 8000 h 20000"/>
                <a:gd name="T56" fmla="*/ 1709 w 20000"/>
                <a:gd name="T57" fmla="*/ 6764 h 20000"/>
                <a:gd name="T58" fmla="*/ 3228 w 20000"/>
                <a:gd name="T59" fmla="*/ 7382 h 20000"/>
                <a:gd name="T60" fmla="*/ 2152 w 20000"/>
                <a:gd name="T61" fmla="*/ 9236 h 20000"/>
                <a:gd name="T62" fmla="*/ 4873 w 20000"/>
                <a:gd name="T63" fmla="*/ 9236 h 20000"/>
                <a:gd name="T64" fmla="*/ 7532 w 20000"/>
                <a:gd name="T65" fmla="*/ 8873 h 20000"/>
                <a:gd name="T66" fmla="*/ 6456 w 20000"/>
                <a:gd name="T67" fmla="*/ 9855 h 20000"/>
                <a:gd name="T68" fmla="*/ 7532 w 20000"/>
                <a:gd name="T69" fmla="*/ 11091 h 20000"/>
                <a:gd name="T70" fmla="*/ 7532 w 20000"/>
                <a:gd name="T71" fmla="*/ 12291 h 20000"/>
                <a:gd name="T72" fmla="*/ 5949 w 20000"/>
                <a:gd name="T73" fmla="*/ 12909 h 20000"/>
                <a:gd name="T74" fmla="*/ 3228 w 20000"/>
                <a:gd name="T75" fmla="*/ 13782 h 20000"/>
                <a:gd name="T76" fmla="*/ 4873 w 20000"/>
                <a:gd name="T77" fmla="*/ 13782 h 20000"/>
                <a:gd name="T78" fmla="*/ 2152 w 20000"/>
                <a:gd name="T79" fmla="*/ 16000 h 20000"/>
                <a:gd name="T80" fmla="*/ 3797 w 20000"/>
                <a:gd name="T81" fmla="*/ 16255 h 20000"/>
                <a:gd name="T82" fmla="*/ 6456 w 20000"/>
                <a:gd name="T83" fmla="*/ 16873 h 20000"/>
                <a:gd name="T84" fmla="*/ 7025 w 20000"/>
                <a:gd name="T85" fmla="*/ 17491 h 20000"/>
                <a:gd name="T86" fmla="*/ 3797 w 20000"/>
                <a:gd name="T87" fmla="*/ 17855 h 20000"/>
                <a:gd name="T88" fmla="*/ 633 w 20000"/>
                <a:gd name="T89" fmla="*/ 1967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709" y="19964"/>
                  </a:moveTo>
                  <a:lnTo>
                    <a:pt x="4304" y="19345"/>
                  </a:lnTo>
                  <a:lnTo>
                    <a:pt x="5380" y="19345"/>
                  </a:lnTo>
                  <a:lnTo>
                    <a:pt x="6456" y="18727"/>
                  </a:lnTo>
                  <a:lnTo>
                    <a:pt x="8101" y="18473"/>
                  </a:lnTo>
                  <a:lnTo>
                    <a:pt x="10253" y="18473"/>
                  </a:lnTo>
                  <a:lnTo>
                    <a:pt x="13038" y="18109"/>
                  </a:lnTo>
                  <a:lnTo>
                    <a:pt x="14114" y="18109"/>
                  </a:lnTo>
                  <a:lnTo>
                    <a:pt x="16266" y="18473"/>
                  </a:lnTo>
                  <a:lnTo>
                    <a:pt x="17785" y="18109"/>
                  </a:lnTo>
                  <a:lnTo>
                    <a:pt x="18861" y="17236"/>
                  </a:lnTo>
                  <a:lnTo>
                    <a:pt x="16709" y="16873"/>
                  </a:lnTo>
                  <a:lnTo>
                    <a:pt x="17278" y="16618"/>
                  </a:lnTo>
                  <a:lnTo>
                    <a:pt x="17785" y="16255"/>
                  </a:lnTo>
                  <a:lnTo>
                    <a:pt x="18861" y="16000"/>
                  </a:lnTo>
                  <a:lnTo>
                    <a:pt x="19937" y="14400"/>
                  </a:lnTo>
                  <a:lnTo>
                    <a:pt x="17785" y="13527"/>
                  </a:lnTo>
                  <a:lnTo>
                    <a:pt x="16709" y="13782"/>
                  </a:lnTo>
                  <a:lnTo>
                    <a:pt x="16266" y="14145"/>
                  </a:lnTo>
                  <a:lnTo>
                    <a:pt x="15633" y="13527"/>
                  </a:lnTo>
                  <a:lnTo>
                    <a:pt x="16266" y="13200"/>
                  </a:lnTo>
                  <a:lnTo>
                    <a:pt x="15190" y="11964"/>
                  </a:lnTo>
                  <a:lnTo>
                    <a:pt x="15633" y="11964"/>
                  </a:lnTo>
                  <a:lnTo>
                    <a:pt x="15190" y="10727"/>
                  </a:lnTo>
                  <a:lnTo>
                    <a:pt x="13038" y="9855"/>
                  </a:lnTo>
                  <a:lnTo>
                    <a:pt x="11329" y="8000"/>
                  </a:lnTo>
                  <a:lnTo>
                    <a:pt x="8608" y="6400"/>
                  </a:lnTo>
                  <a:lnTo>
                    <a:pt x="6456" y="6400"/>
                  </a:lnTo>
                  <a:lnTo>
                    <a:pt x="7532" y="6145"/>
                  </a:lnTo>
                  <a:lnTo>
                    <a:pt x="8608" y="5818"/>
                  </a:lnTo>
                  <a:lnTo>
                    <a:pt x="8101" y="5527"/>
                  </a:lnTo>
                  <a:lnTo>
                    <a:pt x="9620" y="3964"/>
                  </a:lnTo>
                  <a:lnTo>
                    <a:pt x="10696" y="3091"/>
                  </a:lnTo>
                  <a:lnTo>
                    <a:pt x="10253" y="2473"/>
                  </a:lnTo>
                  <a:lnTo>
                    <a:pt x="6456" y="2473"/>
                  </a:lnTo>
                  <a:lnTo>
                    <a:pt x="4873" y="2727"/>
                  </a:lnTo>
                  <a:lnTo>
                    <a:pt x="5380" y="2109"/>
                  </a:lnTo>
                  <a:lnTo>
                    <a:pt x="5380" y="1855"/>
                  </a:lnTo>
                  <a:lnTo>
                    <a:pt x="7532" y="873"/>
                  </a:lnTo>
                  <a:lnTo>
                    <a:pt x="7532" y="0"/>
                  </a:lnTo>
                  <a:lnTo>
                    <a:pt x="5380" y="255"/>
                  </a:lnTo>
                  <a:lnTo>
                    <a:pt x="3228" y="0"/>
                  </a:lnTo>
                  <a:lnTo>
                    <a:pt x="2785" y="1236"/>
                  </a:lnTo>
                  <a:lnTo>
                    <a:pt x="2152" y="1236"/>
                  </a:lnTo>
                  <a:lnTo>
                    <a:pt x="2152" y="1855"/>
                  </a:lnTo>
                  <a:lnTo>
                    <a:pt x="1076" y="2109"/>
                  </a:lnTo>
                  <a:lnTo>
                    <a:pt x="633" y="3091"/>
                  </a:lnTo>
                  <a:lnTo>
                    <a:pt x="1709" y="3345"/>
                  </a:lnTo>
                  <a:lnTo>
                    <a:pt x="1076" y="3964"/>
                  </a:lnTo>
                  <a:lnTo>
                    <a:pt x="0" y="4582"/>
                  </a:lnTo>
                  <a:lnTo>
                    <a:pt x="1076" y="5200"/>
                  </a:lnTo>
                  <a:lnTo>
                    <a:pt x="2152" y="4909"/>
                  </a:lnTo>
                  <a:lnTo>
                    <a:pt x="1076" y="5818"/>
                  </a:lnTo>
                  <a:lnTo>
                    <a:pt x="1076" y="7018"/>
                  </a:lnTo>
                  <a:lnTo>
                    <a:pt x="1076" y="8000"/>
                  </a:lnTo>
                  <a:lnTo>
                    <a:pt x="1709" y="6764"/>
                  </a:lnTo>
                  <a:lnTo>
                    <a:pt x="3228" y="6764"/>
                  </a:lnTo>
                  <a:lnTo>
                    <a:pt x="3228" y="7382"/>
                  </a:lnTo>
                  <a:lnTo>
                    <a:pt x="3228" y="7636"/>
                  </a:lnTo>
                  <a:lnTo>
                    <a:pt x="2152" y="9236"/>
                  </a:lnTo>
                  <a:lnTo>
                    <a:pt x="3228" y="9491"/>
                  </a:lnTo>
                  <a:lnTo>
                    <a:pt x="4873" y="9236"/>
                  </a:lnTo>
                  <a:lnTo>
                    <a:pt x="6456" y="8873"/>
                  </a:lnTo>
                  <a:lnTo>
                    <a:pt x="7532" y="8873"/>
                  </a:lnTo>
                  <a:lnTo>
                    <a:pt x="6456" y="9491"/>
                  </a:lnTo>
                  <a:lnTo>
                    <a:pt x="6456" y="9855"/>
                  </a:lnTo>
                  <a:lnTo>
                    <a:pt x="7025" y="11091"/>
                  </a:lnTo>
                  <a:lnTo>
                    <a:pt x="7532" y="11091"/>
                  </a:lnTo>
                  <a:lnTo>
                    <a:pt x="7532" y="11345"/>
                  </a:lnTo>
                  <a:lnTo>
                    <a:pt x="7532" y="12291"/>
                  </a:lnTo>
                  <a:lnTo>
                    <a:pt x="8101" y="12909"/>
                  </a:lnTo>
                  <a:lnTo>
                    <a:pt x="5949" y="12909"/>
                  </a:lnTo>
                  <a:lnTo>
                    <a:pt x="3797" y="13527"/>
                  </a:lnTo>
                  <a:lnTo>
                    <a:pt x="3228" y="13782"/>
                  </a:lnTo>
                  <a:lnTo>
                    <a:pt x="3797" y="13782"/>
                  </a:lnTo>
                  <a:lnTo>
                    <a:pt x="4873" y="13782"/>
                  </a:lnTo>
                  <a:lnTo>
                    <a:pt x="4873" y="14764"/>
                  </a:lnTo>
                  <a:lnTo>
                    <a:pt x="2152" y="16000"/>
                  </a:lnTo>
                  <a:lnTo>
                    <a:pt x="2785" y="16618"/>
                  </a:lnTo>
                  <a:lnTo>
                    <a:pt x="3797" y="16255"/>
                  </a:lnTo>
                  <a:lnTo>
                    <a:pt x="4304" y="16618"/>
                  </a:lnTo>
                  <a:lnTo>
                    <a:pt x="6456" y="16873"/>
                  </a:lnTo>
                  <a:lnTo>
                    <a:pt x="8101" y="16618"/>
                  </a:lnTo>
                  <a:lnTo>
                    <a:pt x="7025" y="17491"/>
                  </a:lnTo>
                  <a:lnTo>
                    <a:pt x="4873" y="17491"/>
                  </a:lnTo>
                  <a:lnTo>
                    <a:pt x="3797" y="17855"/>
                  </a:lnTo>
                  <a:lnTo>
                    <a:pt x="2152" y="19055"/>
                  </a:lnTo>
                  <a:lnTo>
                    <a:pt x="633" y="19673"/>
                  </a:lnTo>
                  <a:lnTo>
                    <a:pt x="1709" y="19964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322" y="1615"/>
              <a:ext cx="159" cy="99"/>
            </a:xfrm>
            <a:custGeom>
              <a:avLst/>
              <a:gdLst>
                <a:gd name="T0" fmla="*/ 11407 w 20000"/>
                <a:gd name="T1" fmla="*/ 19113 h 20000"/>
                <a:gd name="T2" fmla="*/ 14472 w 20000"/>
                <a:gd name="T3" fmla="*/ 16371 h 20000"/>
                <a:gd name="T4" fmla="*/ 17839 w 20000"/>
                <a:gd name="T5" fmla="*/ 14435 h 20000"/>
                <a:gd name="T6" fmla="*/ 19095 w 20000"/>
                <a:gd name="T7" fmla="*/ 12258 h 20000"/>
                <a:gd name="T8" fmla="*/ 19950 w 20000"/>
                <a:gd name="T9" fmla="*/ 9516 h 20000"/>
                <a:gd name="T10" fmla="*/ 18241 w 20000"/>
                <a:gd name="T11" fmla="*/ 5484 h 20000"/>
                <a:gd name="T12" fmla="*/ 18241 w 20000"/>
                <a:gd name="T13" fmla="*/ 3548 h 20000"/>
                <a:gd name="T14" fmla="*/ 18241 w 20000"/>
                <a:gd name="T15" fmla="*/ 2177 h 20000"/>
                <a:gd name="T16" fmla="*/ 15678 w 20000"/>
                <a:gd name="T17" fmla="*/ 806 h 20000"/>
                <a:gd name="T18" fmla="*/ 14824 w 20000"/>
                <a:gd name="T19" fmla="*/ 2742 h 20000"/>
                <a:gd name="T20" fmla="*/ 13618 w 20000"/>
                <a:gd name="T21" fmla="*/ 2742 h 20000"/>
                <a:gd name="T22" fmla="*/ 11407 w 20000"/>
                <a:gd name="T23" fmla="*/ 2742 h 20000"/>
                <a:gd name="T24" fmla="*/ 11055 w 20000"/>
                <a:gd name="T25" fmla="*/ 4113 h 20000"/>
                <a:gd name="T26" fmla="*/ 9347 w 20000"/>
                <a:gd name="T27" fmla="*/ 3548 h 20000"/>
                <a:gd name="T28" fmla="*/ 8894 w 20000"/>
                <a:gd name="T29" fmla="*/ 5484 h 20000"/>
                <a:gd name="T30" fmla="*/ 7638 w 20000"/>
                <a:gd name="T31" fmla="*/ 3548 h 20000"/>
                <a:gd name="T32" fmla="*/ 7186 w 20000"/>
                <a:gd name="T33" fmla="*/ 6210 h 20000"/>
                <a:gd name="T34" fmla="*/ 5930 w 20000"/>
                <a:gd name="T35" fmla="*/ 7581 h 20000"/>
                <a:gd name="T36" fmla="*/ 5930 w 20000"/>
                <a:gd name="T37" fmla="*/ 2742 h 20000"/>
                <a:gd name="T38" fmla="*/ 2915 w 20000"/>
                <a:gd name="T39" fmla="*/ 1371 h 20000"/>
                <a:gd name="T40" fmla="*/ 2915 w 20000"/>
                <a:gd name="T41" fmla="*/ 3548 h 20000"/>
                <a:gd name="T42" fmla="*/ 1709 w 20000"/>
                <a:gd name="T43" fmla="*/ 3548 h 20000"/>
                <a:gd name="T44" fmla="*/ 2060 w 20000"/>
                <a:gd name="T45" fmla="*/ 4839 h 20000"/>
                <a:gd name="T46" fmla="*/ 854 w 20000"/>
                <a:gd name="T47" fmla="*/ 4839 h 20000"/>
                <a:gd name="T48" fmla="*/ 1206 w 20000"/>
                <a:gd name="T49" fmla="*/ 6855 h 20000"/>
                <a:gd name="T50" fmla="*/ 4623 w 20000"/>
                <a:gd name="T51" fmla="*/ 6855 h 20000"/>
                <a:gd name="T52" fmla="*/ 4623 w 20000"/>
                <a:gd name="T53" fmla="*/ 8952 h 20000"/>
                <a:gd name="T54" fmla="*/ 4623 w 20000"/>
                <a:gd name="T55" fmla="*/ 9516 h 20000"/>
                <a:gd name="T56" fmla="*/ 352 w 20000"/>
                <a:gd name="T57" fmla="*/ 10323 h 20000"/>
                <a:gd name="T58" fmla="*/ 3417 w 20000"/>
                <a:gd name="T59" fmla="*/ 10887 h 20000"/>
                <a:gd name="T60" fmla="*/ 4271 w 20000"/>
                <a:gd name="T61" fmla="*/ 14435 h 20000"/>
                <a:gd name="T62" fmla="*/ 2563 w 20000"/>
                <a:gd name="T63" fmla="*/ 15806 h 20000"/>
                <a:gd name="T64" fmla="*/ 5930 w 20000"/>
                <a:gd name="T65" fmla="*/ 17177 h 20000"/>
                <a:gd name="T66" fmla="*/ 9698 w 20000"/>
                <a:gd name="T67" fmla="*/ 1991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9698" y="19919"/>
                  </a:moveTo>
                  <a:lnTo>
                    <a:pt x="11407" y="19113"/>
                  </a:lnTo>
                  <a:lnTo>
                    <a:pt x="13116" y="17742"/>
                  </a:lnTo>
                  <a:lnTo>
                    <a:pt x="14472" y="16371"/>
                  </a:lnTo>
                  <a:lnTo>
                    <a:pt x="16181" y="15000"/>
                  </a:lnTo>
                  <a:lnTo>
                    <a:pt x="17839" y="14435"/>
                  </a:lnTo>
                  <a:lnTo>
                    <a:pt x="18241" y="13065"/>
                  </a:lnTo>
                  <a:lnTo>
                    <a:pt x="19095" y="12258"/>
                  </a:lnTo>
                  <a:lnTo>
                    <a:pt x="19548" y="10323"/>
                  </a:lnTo>
                  <a:lnTo>
                    <a:pt x="19950" y="9516"/>
                  </a:lnTo>
                  <a:lnTo>
                    <a:pt x="19950" y="8226"/>
                  </a:lnTo>
                  <a:lnTo>
                    <a:pt x="18241" y="5484"/>
                  </a:lnTo>
                  <a:lnTo>
                    <a:pt x="17839" y="5484"/>
                  </a:lnTo>
                  <a:lnTo>
                    <a:pt x="18241" y="3548"/>
                  </a:lnTo>
                  <a:lnTo>
                    <a:pt x="17387" y="3548"/>
                  </a:lnTo>
                  <a:lnTo>
                    <a:pt x="18241" y="2177"/>
                  </a:lnTo>
                  <a:lnTo>
                    <a:pt x="16181" y="2742"/>
                  </a:lnTo>
                  <a:lnTo>
                    <a:pt x="15678" y="806"/>
                  </a:lnTo>
                  <a:lnTo>
                    <a:pt x="14824" y="1371"/>
                  </a:lnTo>
                  <a:lnTo>
                    <a:pt x="14824" y="2742"/>
                  </a:lnTo>
                  <a:lnTo>
                    <a:pt x="14472" y="3548"/>
                  </a:lnTo>
                  <a:lnTo>
                    <a:pt x="13618" y="2742"/>
                  </a:lnTo>
                  <a:lnTo>
                    <a:pt x="12764" y="4113"/>
                  </a:lnTo>
                  <a:lnTo>
                    <a:pt x="11407" y="2742"/>
                  </a:lnTo>
                  <a:lnTo>
                    <a:pt x="11910" y="4839"/>
                  </a:lnTo>
                  <a:lnTo>
                    <a:pt x="11055" y="4113"/>
                  </a:lnTo>
                  <a:lnTo>
                    <a:pt x="10201" y="2742"/>
                  </a:lnTo>
                  <a:lnTo>
                    <a:pt x="9347" y="3548"/>
                  </a:lnTo>
                  <a:lnTo>
                    <a:pt x="9347" y="4839"/>
                  </a:lnTo>
                  <a:lnTo>
                    <a:pt x="8894" y="5484"/>
                  </a:lnTo>
                  <a:lnTo>
                    <a:pt x="8040" y="2742"/>
                  </a:lnTo>
                  <a:lnTo>
                    <a:pt x="7638" y="3548"/>
                  </a:lnTo>
                  <a:lnTo>
                    <a:pt x="7638" y="6210"/>
                  </a:lnTo>
                  <a:lnTo>
                    <a:pt x="7186" y="6210"/>
                  </a:lnTo>
                  <a:lnTo>
                    <a:pt x="6784" y="5484"/>
                  </a:lnTo>
                  <a:lnTo>
                    <a:pt x="5930" y="7581"/>
                  </a:lnTo>
                  <a:lnTo>
                    <a:pt x="5477" y="5484"/>
                  </a:lnTo>
                  <a:lnTo>
                    <a:pt x="5930" y="2742"/>
                  </a:lnTo>
                  <a:lnTo>
                    <a:pt x="4271" y="0"/>
                  </a:lnTo>
                  <a:lnTo>
                    <a:pt x="2915" y="1371"/>
                  </a:lnTo>
                  <a:lnTo>
                    <a:pt x="3769" y="3548"/>
                  </a:lnTo>
                  <a:lnTo>
                    <a:pt x="2915" y="3548"/>
                  </a:lnTo>
                  <a:lnTo>
                    <a:pt x="2060" y="2177"/>
                  </a:lnTo>
                  <a:lnTo>
                    <a:pt x="1709" y="3548"/>
                  </a:lnTo>
                  <a:lnTo>
                    <a:pt x="1206" y="4113"/>
                  </a:lnTo>
                  <a:lnTo>
                    <a:pt x="2060" y="4839"/>
                  </a:lnTo>
                  <a:lnTo>
                    <a:pt x="1709" y="5484"/>
                  </a:lnTo>
                  <a:lnTo>
                    <a:pt x="854" y="4839"/>
                  </a:lnTo>
                  <a:lnTo>
                    <a:pt x="0" y="6210"/>
                  </a:lnTo>
                  <a:lnTo>
                    <a:pt x="1206" y="6855"/>
                  </a:lnTo>
                  <a:lnTo>
                    <a:pt x="2915" y="5484"/>
                  </a:lnTo>
                  <a:lnTo>
                    <a:pt x="4623" y="6855"/>
                  </a:lnTo>
                  <a:lnTo>
                    <a:pt x="3769" y="8226"/>
                  </a:lnTo>
                  <a:lnTo>
                    <a:pt x="4623" y="8952"/>
                  </a:lnTo>
                  <a:lnTo>
                    <a:pt x="5126" y="8952"/>
                  </a:lnTo>
                  <a:lnTo>
                    <a:pt x="4623" y="9516"/>
                  </a:lnTo>
                  <a:lnTo>
                    <a:pt x="2563" y="9516"/>
                  </a:lnTo>
                  <a:lnTo>
                    <a:pt x="352" y="10323"/>
                  </a:lnTo>
                  <a:lnTo>
                    <a:pt x="854" y="10887"/>
                  </a:lnTo>
                  <a:lnTo>
                    <a:pt x="3417" y="10887"/>
                  </a:lnTo>
                  <a:lnTo>
                    <a:pt x="3417" y="13065"/>
                  </a:lnTo>
                  <a:lnTo>
                    <a:pt x="4271" y="14435"/>
                  </a:lnTo>
                  <a:lnTo>
                    <a:pt x="2915" y="15806"/>
                  </a:lnTo>
                  <a:lnTo>
                    <a:pt x="2563" y="15806"/>
                  </a:lnTo>
                  <a:lnTo>
                    <a:pt x="2563" y="17177"/>
                  </a:lnTo>
                  <a:lnTo>
                    <a:pt x="5930" y="17177"/>
                  </a:lnTo>
                  <a:lnTo>
                    <a:pt x="7186" y="18548"/>
                  </a:lnTo>
                  <a:lnTo>
                    <a:pt x="9698" y="19919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4683" y="3272"/>
              <a:ext cx="717" cy="647"/>
            </a:xfrm>
            <a:custGeom>
              <a:avLst/>
              <a:gdLst>
                <a:gd name="T0" fmla="*/ 15538 w 20000"/>
                <a:gd name="T1" fmla="*/ 19059 h 20000"/>
                <a:gd name="T2" fmla="*/ 17713 w 20000"/>
                <a:gd name="T3" fmla="*/ 16547 h 20000"/>
                <a:gd name="T4" fmla="*/ 18851 w 20000"/>
                <a:gd name="T5" fmla="*/ 14752 h 20000"/>
                <a:gd name="T6" fmla="*/ 19900 w 20000"/>
                <a:gd name="T7" fmla="*/ 11609 h 20000"/>
                <a:gd name="T8" fmla="*/ 19799 w 20000"/>
                <a:gd name="T9" fmla="*/ 9418 h 20000"/>
                <a:gd name="T10" fmla="*/ 18929 w 20000"/>
                <a:gd name="T11" fmla="*/ 8255 h 20000"/>
                <a:gd name="T12" fmla="*/ 18740 w 20000"/>
                <a:gd name="T13" fmla="*/ 7327 h 20000"/>
                <a:gd name="T14" fmla="*/ 18282 w 20000"/>
                <a:gd name="T15" fmla="*/ 6584 h 20000"/>
                <a:gd name="T16" fmla="*/ 17903 w 20000"/>
                <a:gd name="T17" fmla="*/ 5743 h 20000"/>
                <a:gd name="T18" fmla="*/ 17156 w 20000"/>
                <a:gd name="T19" fmla="*/ 4901 h 20000"/>
                <a:gd name="T20" fmla="*/ 16854 w 20000"/>
                <a:gd name="T21" fmla="*/ 3354 h 20000"/>
                <a:gd name="T22" fmla="*/ 16207 w 20000"/>
                <a:gd name="T23" fmla="*/ 2389 h 20000"/>
                <a:gd name="T24" fmla="*/ 15906 w 20000"/>
                <a:gd name="T25" fmla="*/ 953 h 20000"/>
                <a:gd name="T26" fmla="*/ 15728 w 20000"/>
                <a:gd name="T27" fmla="*/ 0 h 20000"/>
                <a:gd name="T28" fmla="*/ 15259 w 20000"/>
                <a:gd name="T29" fmla="*/ 1163 h 20000"/>
                <a:gd name="T30" fmla="*/ 14780 w 20000"/>
                <a:gd name="T31" fmla="*/ 3564 h 20000"/>
                <a:gd name="T32" fmla="*/ 13642 w 20000"/>
                <a:gd name="T33" fmla="*/ 3775 h 20000"/>
                <a:gd name="T34" fmla="*/ 12214 w 20000"/>
                <a:gd name="T35" fmla="*/ 2809 h 20000"/>
                <a:gd name="T36" fmla="*/ 12326 w 20000"/>
                <a:gd name="T37" fmla="*/ 1460 h 20000"/>
                <a:gd name="T38" fmla="*/ 12783 w 20000"/>
                <a:gd name="T39" fmla="*/ 953 h 20000"/>
                <a:gd name="T40" fmla="*/ 12404 w 20000"/>
                <a:gd name="T41" fmla="*/ 953 h 20000"/>
                <a:gd name="T42" fmla="*/ 11378 w 20000"/>
                <a:gd name="T43" fmla="*/ 743 h 20000"/>
                <a:gd name="T44" fmla="*/ 10519 w 20000"/>
                <a:gd name="T45" fmla="*/ 210 h 20000"/>
                <a:gd name="T46" fmla="*/ 10519 w 20000"/>
                <a:gd name="T47" fmla="*/ 842 h 20000"/>
                <a:gd name="T48" fmla="*/ 9281 w 20000"/>
                <a:gd name="T49" fmla="*/ 1262 h 20000"/>
                <a:gd name="T50" fmla="*/ 9091 w 20000"/>
                <a:gd name="T51" fmla="*/ 2512 h 20000"/>
                <a:gd name="T52" fmla="*/ 8634 w 20000"/>
                <a:gd name="T53" fmla="*/ 2512 h 20000"/>
                <a:gd name="T54" fmla="*/ 7875 w 20000"/>
                <a:gd name="T55" fmla="*/ 1881 h 20000"/>
                <a:gd name="T56" fmla="*/ 7117 w 20000"/>
                <a:gd name="T57" fmla="*/ 2302 h 20000"/>
                <a:gd name="T58" fmla="*/ 6637 w 20000"/>
                <a:gd name="T59" fmla="*/ 2599 h 20000"/>
                <a:gd name="T60" fmla="*/ 6369 w 20000"/>
                <a:gd name="T61" fmla="*/ 3354 h 20000"/>
                <a:gd name="T62" fmla="*/ 5990 w 20000"/>
                <a:gd name="T63" fmla="*/ 3144 h 20000"/>
                <a:gd name="T64" fmla="*/ 5878 w 20000"/>
                <a:gd name="T65" fmla="*/ 3973 h 20000"/>
                <a:gd name="T66" fmla="*/ 5120 w 20000"/>
                <a:gd name="T67" fmla="*/ 3973 h 20000"/>
                <a:gd name="T68" fmla="*/ 3692 w 20000"/>
                <a:gd name="T69" fmla="*/ 5532 h 20000"/>
                <a:gd name="T70" fmla="*/ 2298 w 20000"/>
                <a:gd name="T71" fmla="*/ 5953 h 20000"/>
                <a:gd name="T72" fmla="*/ 781 w 20000"/>
                <a:gd name="T73" fmla="*/ 7005 h 20000"/>
                <a:gd name="T74" fmla="*/ 301 w 20000"/>
                <a:gd name="T75" fmla="*/ 8045 h 20000"/>
                <a:gd name="T76" fmla="*/ 402 w 20000"/>
                <a:gd name="T77" fmla="*/ 9418 h 20000"/>
                <a:gd name="T78" fmla="*/ 301 w 20000"/>
                <a:gd name="T79" fmla="*/ 9728 h 20000"/>
                <a:gd name="T80" fmla="*/ 402 w 20000"/>
                <a:gd name="T81" fmla="*/ 10470 h 20000"/>
                <a:gd name="T82" fmla="*/ 669 w 20000"/>
                <a:gd name="T83" fmla="*/ 13069 h 20000"/>
                <a:gd name="T84" fmla="*/ 212 w 20000"/>
                <a:gd name="T85" fmla="*/ 14653 h 20000"/>
                <a:gd name="T86" fmla="*/ 781 w 20000"/>
                <a:gd name="T87" fmla="*/ 15705 h 20000"/>
                <a:gd name="T88" fmla="*/ 2186 w 20000"/>
                <a:gd name="T89" fmla="*/ 15161 h 20000"/>
                <a:gd name="T90" fmla="*/ 3804 w 20000"/>
                <a:gd name="T91" fmla="*/ 15074 h 20000"/>
                <a:gd name="T92" fmla="*/ 4752 w 20000"/>
                <a:gd name="T93" fmla="*/ 14443 h 20000"/>
                <a:gd name="T94" fmla="*/ 7953 w 20000"/>
                <a:gd name="T95" fmla="*/ 13614 h 20000"/>
                <a:gd name="T96" fmla="*/ 9470 w 20000"/>
                <a:gd name="T97" fmla="*/ 14035 h 20000"/>
                <a:gd name="T98" fmla="*/ 9682 w 20000"/>
                <a:gd name="T99" fmla="*/ 14864 h 20000"/>
                <a:gd name="T100" fmla="*/ 10061 w 20000"/>
                <a:gd name="T101" fmla="*/ 16002 h 20000"/>
                <a:gd name="T102" fmla="*/ 10820 w 20000"/>
                <a:gd name="T103" fmla="*/ 15495 h 20000"/>
                <a:gd name="T104" fmla="*/ 11567 w 20000"/>
                <a:gd name="T105" fmla="*/ 14963 h 20000"/>
                <a:gd name="T106" fmla="*/ 10820 w 20000"/>
                <a:gd name="T107" fmla="*/ 16337 h 20000"/>
                <a:gd name="T108" fmla="*/ 11467 w 20000"/>
                <a:gd name="T109" fmla="*/ 15705 h 20000"/>
                <a:gd name="T110" fmla="*/ 11835 w 20000"/>
                <a:gd name="T111" fmla="*/ 16757 h 20000"/>
                <a:gd name="T112" fmla="*/ 11757 w 20000"/>
                <a:gd name="T113" fmla="*/ 18304 h 20000"/>
                <a:gd name="T114" fmla="*/ 12593 w 20000"/>
                <a:gd name="T115" fmla="*/ 19059 h 20000"/>
                <a:gd name="T116" fmla="*/ 14021 w 20000"/>
                <a:gd name="T117" fmla="*/ 19059 h 20000"/>
                <a:gd name="T118" fmla="*/ 14110 w 20000"/>
                <a:gd name="T119" fmla="*/ 19356 h 20000"/>
                <a:gd name="T120" fmla="*/ 14702 w 20000"/>
                <a:gd name="T121" fmla="*/ 199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00" h="20000">
                  <a:moveTo>
                    <a:pt x="14702" y="19988"/>
                  </a:moveTo>
                  <a:lnTo>
                    <a:pt x="14780" y="19777"/>
                  </a:lnTo>
                  <a:lnTo>
                    <a:pt x="14702" y="19678"/>
                  </a:lnTo>
                  <a:lnTo>
                    <a:pt x="15259" y="19356"/>
                  </a:lnTo>
                  <a:lnTo>
                    <a:pt x="15538" y="19059"/>
                  </a:lnTo>
                  <a:lnTo>
                    <a:pt x="16286" y="19059"/>
                  </a:lnTo>
                  <a:lnTo>
                    <a:pt x="16776" y="18725"/>
                  </a:lnTo>
                  <a:lnTo>
                    <a:pt x="17044" y="17884"/>
                  </a:lnTo>
                  <a:lnTo>
                    <a:pt x="17535" y="16955"/>
                  </a:lnTo>
                  <a:lnTo>
                    <a:pt x="17713" y="16547"/>
                  </a:lnTo>
                  <a:lnTo>
                    <a:pt x="18093" y="16002"/>
                  </a:lnTo>
                  <a:lnTo>
                    <a:pt x="18182" y="15705"/>
                  </a:lnTo>
                  <a:lnTo>
                    <a:pt x="18282" y="15371"/>
                  </a:lnTo>
                  <a:lnTo>
                    <a:pt x="18851" y="14864"/>
                  </a:lnTo>
                  <a:lnTo>
                    <a:pt x="18851" y="14752"/>
                  </a:lnTo>
                  <a:lnTo>
                    <a:pt x="18851" y="14653"/>
                  </a:lnTo>
                  <a:lnTo>
                    <a:pt x="19342" y="13824"/>
                  </a:lnTo>
                  <a:lnTo>
                    <a:pt x="19520" y="13069"/>
                  </a:lnTo>
                  <a:lnTo>
                    <a:pt x="19799" y="12351"/>
                  </a:lnTo>
                  <a:lnTo>
                    <a:pt x="19900" y="11609"/>
                  </a:lnTo>
                  <a:lnTo>
                    <a:pt x="19799" y="11188"/>
                  </a:lnTo>
                  <a:lnTo>
                    <a:pt x="19989" y="10347"/>
                  </a:lnTo>
                  <a:lnTo>
                    <a:pt x="19799" y="9926"/>
                  </a:lnTo>
                  <a:lnTo>
                    <a:pt x="19900" y="9629"/>
                  </a:lnTo>
                  <a:lnTo>
                    <a:pt x="19799" y="9418"/>
                  </a:lnTo>
                  <a:lnTo>
                    <a:pt x="19610" y="9208"/>
                  </a:lnTo>
                  <a:lnTo>
                    <a:pt x="19520" y="8886"/>
                  </a:lnTo>
                  <a:lnTo>
                    <a:pt x="19342" y="8676"/>
                  </a:lnTo>
                  <a:lnTo>
                    <a:pt x="19041" y="8465"/>
                  </a:lnTo>
                  <a:lnTo>
                    <a:pt x="18929" y="8255"/>
                  </a:lnTo>
                  <a:lnTo>
                    <a:pt x="19152" y="8255"/>
                  </a:lnTo>
                  <a:lnTo>
                    <a:pt x="19152" y="7748"/>
                  </a:lnTo>
                  <a:lnTo>
                    <a:pt x="19041" y="7537"/>
                  </a:lnTo>
                  <a:lnTo>
                    <a:pt x="19041" y="7624"/>
                  </a:lnTo>
                  <a:lnTo>
                    <a:pt x="18740" y="7327"/>
                  </a:lnTo>
                  <a:lnTo>
                    <a:pt x="18740" y="7748"/>
                  </a:lnTo>
                  <a:lnTo>
                    <a:pt x="18661" y="7624"/>
                  </a:lnTo>
                  <a:lnTo>
                    <a:pt x="18472" y="7005"/>
                  </a:lnTo>
                  <a:lnTo>
                    <a:pt x="18472" y="6906"/>
                  </a:lnTo>
                  <a:lnTo>
                    <a:pt x="18282" y="6584"/>
                  </a:lnTo>
                  <a:lnTo>
                    <a:pt x="18182" y="6374"/>
                  </a:lnTo>
                  <a:lnTo>
                    <a:pt x="18371" y="6287"/>
                  </a:lnTo>
                  <a:lnTo>
                    <a:pt x="18282" y="6163"/>
                  </a:lnTo>
                  <a:lnTo>
                    <a:pt x="18182" y="5953"/>
                  </a:lnTo>
                  <a:lnTo>
                    <a:pt x="17903" y="5743"/>
                  </a:lnTo>
                  <a:lnTo>
                    <a:pt x="17803" y="5743"/>
                  </a:lnTo>
                  <a:lnTo>
                    <a:pt x="17713" y="5446"/>
                  </a:lnTo>
                  <a:lnTo>
                    <a:pt x="17423" y="5446"/>
                  </a:lnTo>
                  <a:lnTo>
                    <a:pt x="17234" y="5111"/>
                  </a:lnTo>
                  <a:lnTo>
                    <a:pt x="17156" y="4901"/>
                  </a:lnTo>
                  <a:lnTo>
                    <a:pt x="17156" y="4691"/>
                  </a:lnTo>
                  <a:lnTo>
                    <a:pt x="17156" y="4394"/>
                  </a:lnTo>
                  <a:lnTo>
                    <a:pt x="17044" y="3861"/>
                  </a:lnTo>
                  <a:lnTo>
                    <a:pt x="16854" y="3564"/>
                  </a:lnTo>
                  <a:lnTo>
                    <a:pt x="16854" y="3354"/>
                  </a:lnTo>
                  <a:lnTo>
                    <a:pt x="16854" y="2599"/>
                  </a:lnTo>
                  <a:lnTo>
                    <a:pt x="16587" y="2389"/>
                  </a:lnTo>
                  <a:lnTo>
                    <a:pt x="16475" y="2092"/>
                  </a:lnTo>
                  <a:lnTo>
                    <a:pt x="16286" y="2302"/>
                  </a:lnTo>
                  <a:lnTo>
                    <a:pt x="16207" y="2389"/>
                  </a:lnTo>
                  <a:lnTo>
                    <a:pt x="16096" y="1881"/>
                  </a:lnTo>
                  <a:lnTo>
                    <a:pt x="16096" y="1349"/>
                  </a:lnTo>
                  <a:lnTo>
                    <a:pt x="16018" y="1349"/>
                  </a:lnTo>
                  <a:lnTo>
                    <a:pt x="16018" y="1052"/>
                  </a:lnTo>
                  <a:lnTo>
                    <a:pt x="15906" y="953"/>
                  </a:lnTo>
                  <a:lnTo>
                    <a:pt x="15906" y="743"/>
                  </a:lnTo>
                  <a:lnTo>
                    <a:pt x="15828" y="743"/>
                  </a:lnTo>
                  <a:lnTo>
                    <a:pt x="15828" y="334"/>
                  </a:lnTo>
                  <a:lnTo>
                    <a:pt x="15728" y="124"/>
                  </a:lnTo>
                  <a:lnTo>
                    <a:pt x="15728" y="0"/>
                  </a:lnTo>
                  <a:lnTo>
                    <a:pt x="15449" y="210"/>
                  </a:lnTo>
                  <a:lnTo>
                    <a:pt x="15349" y="842"/>
                  </a:lnTo>
                  <a:lnTo>
                    <a:pt x="15259" y="842"/>
                  </a:lnTo>
                  <a:lnTo>
                    <a:pt x="15159" y="1052"/>
                  </a:lnTo>
                  <a:lnTo>
                    <a:pt x="15259" y="1163"/>
                  </a:lnTo>
                  <a:lnTo>
                    <a:pt x="15081" y="1460"/>
                  </a:lnTo>
                  <a:lnTo>
                    <a:pt x="15159" y="1671"/>
                  </a:lnTo>
                  <a:lnTo>
                    <a:pt x="15081" y="1881"/>
                  </a:lnTo>
                  <a:lnTo>
                    <a:pt x="15081" y="2389"/>
                  </a:lnTo>
                  <a:lnTo>
                    <a:pt x="14780" y="3564"/>
                  </a:lnTo>
                  <a:lnTo>
                    <a:pt x="14512" y="4183"/>
                  </a:lnTo>
                  <a:lnTo>
                    <a:pt x="14322" y="4282"/>
                  </a:lnTo>
                  <a:lnTo>
                    <a:pt x="14110" y="4282"/>
                  </a:lnTo>
                  <a:lnTo>
                    <a:pt x="13642" y="4072"/>
                  </a:lnTo>
                  <a:lnTo>
                    <a:pt x="13642" y="3775"/>
                  </a:lnTo>
                  <a:lnTo>
                    <a:pt x="13084" y="3651"/>
                  </a:lnTo>
                  <a:lnTo>
                    <a:pt x="12593" y="3230"/>
                  </a:lnTo>
                  <a:lnTo>
                    <a:pt x="12515" y="3020"/>
                  </a:lnTo>
                  <a:lnTo>
                    <a:pt x="12326" y="2933"/>
                  </a:lnTo>
                  <a:lnTo>
                    <a:pt x="12214" y="2809"/>
                  </a:lnTo>
                  <a:lnTo>
                    <a:pt x="11946" y="2512"/>
                  </a:lnTo>
                  <a:lnTo>
                    <a:pt x="12214" y="1980"/>
                  </a:lnTo>
                  <a:lnTo>
                    <a:pt x="12214" y="1770"/>
                  </a:lnTo>
                  <a:lnTo>
                    <a:pt x="12214" y="1671"/>
                  </a:lnTo>
                  <a:lnTo>
                    <a:pt x="12326" y="1460"/>
                  </a:lnTo>
                  <a:lnTo>
                    <a:pt x="12515" y="1349"/>
                  </a:lnTo>
                  <a:lnTo>
                    <a:pt x="12515" y="1460"/>
                  </a:lnTo>
                  <a:lnTo>
                    <a:pt x="12593" y="1262"/>
                  </a:lnTo>
                  <a:lnTo>
                    <a:pt x="12593" y="1163"/>
                  </a:lnTo>
                  <a:lnTo>
                    <a:pt x="12783" y="953"/>
                  </a:lnTo>
                  <a:lnTo>
                    <a:pt x="12705" y="842"/>
                  </a:lnTo>
                  <a:lnTo>
                    <a:pt x="12593" y="743"/>
                  </a:lnTo>
                  <a:lnTo>
                    <a:pt x="12404" y="842"/>
                  </a:lnTo>
                  <a:lnTo>
                    <a:pt x="12515" y="1052"/>
                  </a:lnTo>
                  <a:lnTo>
                    <a:pt x="12404" y="953"/>
                  </a:lnTo>
                  <a:lnTo>
                    <a:pt x="12326" y="842"/>
                  </a:lnTo>
                  <a:lnTo>
                    <a:pt x="12136" y="743"/>
                  </a:lnTo>
                  <a:lnTo>
                    <a:pt x="11835" y="842"/>
                  </a:lnTo>
                  <a:lnTo>
                    <a:pt x="11645" y="743"/>
                  </a:lnTo>
                  <a:lnTo>
                    <a:pt x="11378" y="743"/>
                  </a:lnTo>
                  <a:lnTo>
                    <a:pt x="11277" y="631"/>
                  </a:lnTo>
                  <a:lnTo>
                    <a:pt x="10898" y="545"/>
                  </a:lnTo>
                  <a:lnTo>
                    <a:pt x="10820" y="334"/>
                  </a:lnTo>
                  <a:lnTo>
                    <a:pt x="10708" y="334"/>
                  </a:lnTo>
                  <a:lnTo>
                    <a:pt x="10519" y="210"/>
                  </a:lnTo>
                  <a:lnTo>
                    <a:pt x="10329" y="210"/>
                  </a:lnTo>
                  <a:lnTo>
                    <a:pt x="10441" y="421"/>
                  </a:lnTo>
                  <a:lnTo>
                    <a:pt x="10519" y="421"/>
                  </a:lnTo>
                  <a:lnTo>
                    <a:pt x="10630" y="842"/>
                  </a:lnTo>
                  <a:lnTo>
                    <a:pt x="10519" y="842"/>
                  </a:lnTo>
                  <a:lnTo>
                    <a:pt x="9872" y="842"/>
                  </a:lnTo>
                  <a:lnTo>
                    <a:pt x="9760" y="953"/>
                  </a:lnTo>
                  <a:lnTo>
                    <a:pt x="9760" y="1052"/>
                  </a:lnTo>
                  <a:lnTo>
                    <a:pt x="9571" y="1052"/>
                  </a:lnTo>
                  <a:lnTo>
                    <a:pt x="9281" y="1262"/>
                  </a:lnTo>
                  <a:lnTo>
                    <a:pt x="9381" y="1559"/>
                  </a:lnTo>
                  <a:lnTo>
                    <a:pt x="9191" y="1559"/>
                  </a:lnTo>
                  <a:lnTo>
                    <a:pt x="9091" y="1881"/>
                  </a:lnTo>
                  <a:lnTo>
                    <a:pt x="8901" y="2092"/>
                  </a:lnTo>
                  <a:lnTo>
                    <a:pt x="9091" y="2512"/>
                  </a:lnTo>
                  <a:lnTo>
                    <a:pt x="9013" y="2512"/>
                  </a:lnTo>
                  <a:lnTo>
                    <a:pt x="9091" y="2723"/>
                  </a:lnTo>
                  <a:lnTo>
                    <a:pt x="8901" y="2512"/>
                  </a:lnTo>
                  <a:lnTo>
                    <a:pt x="8823" y="2599"/>
                  </a:lnTo>
                  <a:lnTo>
                    <a:pt x="8634" y="2512"/>
                  </a:lnTo>
                  <a:lnTo>
                    <a:pt x="8444" y="2389"/>
                  </a:lnTo>
                  <a:lnTo>
                    <a:pt x="8254" y="2723"/>
                  </a:lnTo>
                  <a:lnTo>
                    <a:pt x="8143" y="2512"/>
                  </a:lnTo>
                  <a:lnTo>
                    <a:pt x="8332" y="2302"/>
                  </a:lnTo>
                  <a:lnTo>
                    <a:pt x="7875" y="1881"/>
                  </a:lnTo>
                  <a:lnTo>
                    <a:pt x="7764" y="1671"/>
                  </a:lnTo>
                  <a:lnTo>
                    <a:pt x="7574" y="1980"/>
                  </a:lnTo>
                  <a:lnTo>
                    <a:pt x="7496" y="1770"/>
                  </a:lnTo>
                  <a:lnTo>
                    <a:pt x="7384" y="1881"/>
                  </a:lnTo>
                  <a:lnTo>
                    <a:pt x="7117" y="2302"/>
                  </a:lnTo>
                  <a:lnTo>
                    <a:pt x="7016" y="2092"/>
                  </a:lnTo>
                  <a:lnTo>
                    <a:pt x="6737" y="2302"/>
                  </a:lnTo>
                  <a:lnTo>
                    <a:pt x="6927" y="2599"/>
                  </a:lnTo>
                  <a:lnTo>
                    <a:pt x="6737" y="2512"/>
                  </a:lnTo>
                  <a:lnTo>
                    <a:pt x="6637" y="2599"/>
                  </a:lnTo>
                  <a:lnTo>
                    <a:pt x="6637" y="2809"/>
                  </a:lnTo>
                  <a:lnTo>
                    <a:pt x="6559" y="2723"/>
                  </a:lnTo>
                  <a:lnTo>
                    <a:pt x="6369" y="2933"/>
                  </a:lnTo>
                  <a:lnTo>
                    <a:pt x="6369" y="3144"/>
                  </a:lnTo>
                  <a:lnTo>
                    <a:pt x="6369" y="3354"/>
                  </a:lnTo>
                  <a:lnTo>
                    <a:pt x="6447" y="3354"/>
                  </a:lnTo>
                  <a:lnTo>
                    <a:pt x="6258" y="3354"/>
                  </a:lnTo>
                  <a:lnTo>
                    <a:pt x="6180" y="3230"/>
                  </a:lnTo>
                  <a:lnTo>
                    <a:pt x="6068" y="3354"/>
                  </a:lnTo>
                  <a:lnTo>
                    <a:pt x="5990" y="3144"/>
                  </a:lnTo>
                  <a:lnTo>
                    <a:pt x="5878" y="3230"/>
                  </a:lnTo>
                  <a:lnTo>
                    <a:pt x="5990" y="3564"/>
                  </a:lnTo>
                  <a:lnTo>
                    <a:pt x="6068" y="3775"/>
                  </a:lnTo>
                  <a:lnTo>
                    <a:pt x="5878" y="3651"/>
                  </a:lnTo>
                  <a:lnTo>
                    <a:pt x="5878" y="3973"/>
                  </a:lnTo>
                  <a:lnTo>
                    <a:pt x="5689" y="3564"/>
                  </a:lnTo>
                  <a:lnTo>
                    <a:pt x="5611" y="3354"/>
                  </a:lnTo>
                  <a:lnTo>
                    <a:pt x="5499" y="3354"/>
                  </a:lnTo>
                  <a:lnTo>
                    <a:pt x="5421" y="3564"/>
                  </a:lnTo>
                  <a:lnTo>
                    <a:pt x="5120" y="3973"/>
                  </a:lnTo>
                  <a:lnTo>
                    <a:pt x="5120" y="4282"/>
                  </a:lnTo>
                  <a:lnTo>
                    <a:pt x="5120" y="4493"/>
                  </a:lnTo>
                  <a:lnTo>
                    <a:pt x="4852" y="4604"/>
                  </a:lnTo>
                  <a:lnTo>
                    <a:pt x="4562" y="5111"/>
                  </a:lnTo>
                  <a:lnTo>
                    <a:pt x="3692" y="5532"/>
                  </a:lnTo>
                  <a:lnTo>
                    <a:pt x="3424" y="5656"/>
                  </a:lnTo>
                  <a:lnTo>
                    <a:pt x="3123" y="5743"/>
                  </a:lnTo>
                  <a:lnTo>
                    <a:pt x="2856" y="5743"/>
                  </a:lnTo>
                  <a:lnTo>
                    <a:pt x="2566" y="5953"/>
                  </a:lnTo>
                  <a:lnTo>
                    <a:pt x="2298" y="5953"/>
                  </a:lnTo>
                  <a:lnTo>
                    <a:pt x="1729" y="6287"/>
                  </a:lnTo>
                  <a:lnTo>
                    <a:pt x="1350" y="6485"/>
                  </a:lnTo>
                  <a:lnTo>
                    <a:pt x="1049" y="6584"/>
                  </a:lnTo>
                  <a:lnTo>
                    <a:pt x="859" y="7005"/>
                  </a:lnTo>
                  <a:lnTo>
                    <a:pt x="781" y="7005"/>
                  </a:lnTo>
                  <a:lnTo>
                    <a:pt x="859" y="6584"/>
                  </a:lnTo>
                  <a:lnTo>
                    <a:pt x="669" y="6906"/>
                  </a:lnTo>
                  <a:lnTo>
                    <a:pt x="591" y="7215"/>
                  </a:lnTo>
                  <a:lnTo>
                    <a:pt x="491" y="7624"/>
                  </a:lnTo>
                  <a:lnTo>
                    <a:pt x="301" y="8045"/>
                  </a:lnTo>
                  <a:lnTo>
                    <a:pt x="301" y="8255"/>
                  </a:lnTo>
                  <a:lnTo>
                    <a:pt x="402" y="9010"/>
                  </a:lnTo>
                  <a:lnTo>
                    <a:pt x="491" y="9208"/>
                  </a:lnTo>
                  <a:lnTo>
                    <a:pt x="491" y="9629"/>
                  </a:lnTo>
                  <a:lnTo>
                    <a:pt x="402" y="9418"/>
                  </a:lnTo>
                  <a:lnTo>
                    <a:pt x="301" y="9418"/>
                  </a:lnTo>
                  <a:lnTo>
                    <a:pt x="301" y="9208"/>
                  </a:lnTo>
                  <a:lnTo>
                    <a:pt x="212" y="9097"/>
                  </a:lnTo>
                  <a:lnTo>
                    <a:pt x="212" y="9418"/>
                  </a:lnTo>
                  <a:lnTo>
                    <a:pt x="301" y="9728"/>
                  </a:lnTo>
                  <a:lnTo>
                    <a:pt x="212" y="9728"/>
                  </a:lnTo>
                  <a:lnTo>
                    <a:pt x="112" y="9418"/>
                  </a:lnTo>
                  <a:lnTo>
                    <a:pt x="0" y="9418"/>
                  </a:lnTo>
                  <a:lnTo>
                    <a:pt x="212" y="10050"/>
                  </a:lnTo>
                  <a:lnTo>
                    <a:pt x="402" y="10470"/>
                  </a:lnTo>
                  <a:lnTo>
                    <a:pt x="301" y="10891"/>
                  </a:lnTo>
                  <a:lnTo>
                    <a:pt x="491" y="11101"/>
                  </a:lnTo>
                  <a:lnTo>
                    <a:pt x="591" y="11522"/>
                  </a:lnTo>
                  <a:lnTo>
                    <a:pt x="491" y="12240"/>
                  </a:lnTo>
                  <a:lnTo>
                    <a:pt x="669" y="13069"/>
                  </a:lnTo>
                  <a:lnTo>
                    <a:pt x="781" y="13490"/>
                  </a:lnTo>
                  <a:lnTo>
                    <a:pt x="591" y="14035"/>
                  </a:lnTo>
                  <a:lnTo>
                    <a:pt x="491" y="14035"/>
                  </a:lnTo>
                  <a:lnTo>
                    <a:pt x="402" y="14542"/>
                  </a:lnTo>
                  <a:lnTo>
                    <a:pt x="212" y="14653"/>
                  </a:lnTo>
                  <a:lnTo>
                    <a:pt x="112" y="14653"/>
                  </a:lnTo>
                  <a:lnTo>
                    <a:pt x="0" y="15074"/>
                  </a:lnTo>
                  <a:lnTo>
                    <a:pt x="301" y="15161"/>
                  </a:lnTo>
                  <a:lnTo>
                    <a:pt x="491" y="15495"/>
                  </a:lnTo>
                  <a:lnTo>
                    <a:pt x="781" y="15705"/>
                  </a:lnTo>
                  <a:lnTo>
                    <a:pt x="1160" y="15705"/>
                  </a:lnTo>
                  <a:lnTo>
                    <a:pt x="1428" y="15582"/>
                  </a:lnTo>
                  <a:lnTo>
                    <a:pt x="1807" y="15371"/>
                  </a:lnTo>
                  <a:lnTo>
                    <a:pt x="2108" y="15285"/>
                  </a:lnTo>
                  <a:lnTo>
                    <a:pt x="2186" y="15161"/>
                  </a:lnTo>
                  <a:lnTo>
                    <a:pt x="2666" y="14963"/>
                  </a:lnTo>
                  <a:lnTo>
                    <a:pt x="2945" y="14864"/>
                  </a:lnTo>
                  <a:lnTo>
                    <a:pt x="3503" y="14963"/>
                  </a:lnTo>
                  <a:lnTo>
                    <a:pt x="3614" y="15161"/>
                  </a:lnTo>
                  <a:lnTo>
                    <a:pt x="3804" y="15074"/>
                  </a:lnTo>
                  <a:lnTo>
                    <a:pt x="4071" y="15074"/>
                  </a:lnTo>
                  <a:lnTo>
                    <a:pt x="4183" y="15074"/>
                  </a:lnTo>
                  <a:lnTo>
                    <a:pt x="4451" y="14963"/>
                  </a:lnTo>
                  <a:lnTo>
                    <a:pt x="4562" y="14752"/>
                  </a:lnTo>
                  <a:lnTo>
                    <a:pt x="4752" y="14443"/>
                  </a:lnTo>
                  <a:lnTo>
                    <a:pt x="5042" y="14245"/>
                  </a:lnTo>
                  <a:lnTo>
                    <a:pt x="5800" y="13911"/>
                  </a:lnTo>
                  <a:lnTo>
                    <a:pt x="6258" y="14035"/>
                  </a:lnTo>
                  <a:lnTo>
                    <a:pt x="7117" y="13700"/>
                  </a:lnTo>
                  <a:lnTo>
                    <a:pt x="7953" y="13614"/>
                  </a:lnTo>
                  <a:lnTo>
                    <a:pt x="8444" y="13490"/>
                  </a:lnTo>
                  <a:lnTo>
                    <a:pt x="8901" y="13911"/>
                  </a:lnTo>
                  <a:lnTo>
                    <a:pt x="9091" y="13911"/>
                  </a:lnTo>
                  <a:lnTo>
                    <a:pt x="9281" y="14121"/>
                  </a:lnTo>
                  <a:lnTo>
                    <a:pt x="9470" y="14035"/>
                  </a:lnTo>
                  <a:lnTo>
                    <a:pt x="9682" y="14245"/>
                  </a:lnTo>
                  <a:lnTo>
                    <a:pt x="9571" y="14332"/>
                  </a:lnTo>
                  <a:lnTo>
                    <a:pt x="9760" y="14443"/>
                  </a:lnTo>
                  <a:lnTo>
                    <a:pt x="9682" y="14542"/>
                  </a:lnTo>
                  <a:lnTo>
                    <a:pt x="9682" y="14864"/>
                  </a:lnTo>
                  <a:lnTo>
                    <a:pt x="9872" y="14963"/>
                  </a:lnTo>
                  <a:lnTo>
                    <a:pt x="9950" y="15285"/>
                  </a:lnTo>
                  <a:lnTo>
                    <a:pt x="10061" y="15582"/>
                  </a:lnTo>
                  <a:lnTo>
                    <a:pt x="10061" y="15916"/>
                  </a:lnTo>
                  <a:lnTo>
                    <a:pt x="10061" y="16002"/>
                  </a:lnTo>
                  <a:lnTo>
                    <a:pt x="10139" y="16213"/>
                  </a:lnTo>
                  <a:lnTo>
                    <a:pt x="10329" y="16213"/>
                  </a:lnTo>
                  <a:lnTo>
                    <a:pt x="10251" y="16002"/>
                  </a:lnTo>
                  <a:lnTo>
                    <a:pt x="10441" y="15792"/>
                  </a:lnTo>
                  <a:lnTo>
                    <a:pt x="10820" y="15495"/>
                  </a:lnTo>
                  <a:lnTo>
                    <a:pt x="11088" y="15285"/>
                  </a:lnTo>
                  <a:lnTo>
                    <a:pt x="11378" y="14864"/>
                  </a:lnTo>
                  <a:lnTo>
                    <a:pt x="11467" y="14864"/>
                  </a:lnTo>
                  <a:lnTo>
                    <a:pt x="11567" y="14443"/>
                  </a:lnTo>
                  <a:lnTo>
                    <a:pt x="11567" y="14963"/>
                  </a:lnTo>
                  <a:lnTo>
                    <a:pt x="11467" y="15074"/>
                  </a:lnTo>
                  <a:lnTo>
                    <a:pt x="11378" y="15371"/>
                  </a:lnTo>
                  <a:lnTo>
                    <a:pt x="11088" y="15792"/>
                  </a:lnTo>
                  <a:lnTo>
                    <a:pt x="10998" y="16337"/>
                  </a:lnTo>
                  <a:lnTo>
                    <a:pt x="10820" y="16337"/>
                  </a:lnTo>
                  <a:lnTo>
                    <a:pt x="10708" y="16547"/>
                  </a:lnTo>
                  <a:lnTo>
                    <a:pt x="10898" y="16423"/>
                  </a:lnTo>
                  <a:lnTo>
                    <a:pt x="11088" y="16423"/>
                  </a:lnTo>
                  <a:lnTo>
                    <a:pt x="11277" y="15916"/>
                  </a:lnTo>
                  <a:lnTo>
                    <a:pt x="11467" y="15705"/>
                  </a:lnTo>
                  <a:lnTo>
                    <a:pt x="11567" y="16337"/>
                  </a:lnTo>
                  <a:lnTo>
                    <a:pt x="11467" y="16634"/>
                  </a:lnTo>
                  <a:lnTo>
                    <a:pt x="11277" y="16844"/>
                  </a:lnTo>
                  <a:lnTo>
                    <a:pt x="11567" y="16757"/>
                  </a:lnTo>
                  <a:lnTo>
                    <a:pt x="11835" y="16757"/>
                  </a:lnTo>
                  <a:lnTo>
                    <a:pt x="11835" y="16844"/>
                  </a:lnTo>
                  <a:lnTo>
                    <a:pt x="11645" y="16955"/>
                  </a:lnTo>
                  <a:lnTo>
                    <a:pt x="11946" y="17587"/>
                  </a:lnTo>
                  <a:lnTo>
                    <a:pt x="11757" y="18007"/>
                  </a:lnTo>
                  <a:lnTo>
                    <a:pt x="11757" y="18304"/>
                  </a:lnTo>
                  <a:lnTo>
                    <a:pt x="11946" y="18639"/>
                  </a:lnTo>
                  <a:lnTo>
                    <a:pt x="12025" y="18849"/>
                  </a:lnTo>
                  <a:lnTo>
                    <a:pt x="12214" y="18936"/>
                  </a:lnTo>
                  <a:lnTo>
                    <a:pt x="12515" y="19146"/>
                  </a:lnTo>
                  <a:lnTo>
                    <a:pt x="12593" y="19059"/>
                  </a:lnTo>
                  <a:lnTo>
                    <a:pt x="12783" y="19270"/>
                  </a:lnTo>
                  <a:lnTo>
                    <a:pt x="13084" y="19356"/>
                  </a:lnTo>
                  <a:lnTo>
                    <a:pt x="13352" y="19678"/>
                  </a:lnTo>
                  <a:lnTo>
                    <a:pt x="14021" y="19270"/>
                  </a:lnTo>
                  <a:lnTo>
                    <a:pt x="14021" y="19059"/>
                  </a:lnTo>
                  <a:lnTo>
                    <a:pt x="13921" y="19059"/>
                  </a:lnTo>
                  <a:lnTo>
                    <a:pt x="14211" y="18936"/>
                  </a:lnTo>
                  <a:lnTo>
                    <a:pt x="14211" y="19146"/>
                  </a:lnTo>
                  <a:lnTo>
                    <a:pt x="14021" y="19356"/>
                  </a:lnTo>
                  <a:lnTo>
                    <a:pt x="14110" y="19356"/>
                  </a:lnTo>
                  <a:lnTo>
                    <a:pt x="14400" y="19146"/>
                  </a:lnTo>
                  <a:lnTo>
                    <a:pt x="14400" y="19356"/>
                  </a:lnTo>
                  <a:lnTo>
                    <a:pt x="14400" y="19468"/>
                  </a:lnTo>
                  <a:lnTo>
                    <a:pt x="14512" y="19567"/>
                  </a:lnTo>
                  <a:lnTo>
                    <a:pt x="14702" y="199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5658" y="3831"/>
              <a:ext cx="102" cy="210"/>
            </a:xfrm>
            <a:custGeom>
              <a:avLst/>
              <a:gdLst>
                <a:gd name="T0" fmla="*/ 549 w 20000"/>
                <a:gd name="T1" fmla="*/ 19011 h 20000"/>
                <a:gd name="T2" fmla="*/ 0 w 20000"/>
                <a:gd name="T3" fmla="*/ 19316 h 20000"/>
                <a:gd name="T4" fmla="*/ 0 w 20000"/>
                <a:gd name="T5" fmla="*/ 18669 h 20000"/>
                <a:gd name="T6" fmla="*/ 549 w 20000"/>
                <a:gd name="T7" fmla="*/ 18023 h 20000"/>
                <a:gd name="T8" fmla="*/ 1882 w 20000"/>
                <a:gd name="T9" fmla="*/ 16464 h 20000"/>
                <a:gd name="T10" fmla="*/ 1882 w 20000"/>
                <a:gd name="T11" fmla="*/ 15171 h 20000"/>
                <a:gd name="T12" fmla="*/ 1333 w 20000"/>
                <a:gd name="T13" fmla="*/ 14525 h 20000"/>
                <a:gd name="T14" fmla="*/ 549 w 20000"/>
                <a:gd name="T15" fmla="*/ 13878 h 20000"/>
                <a:gd name="T16" fmla="*/ 0 w 20000"/>
                <a:gd name="T17" fmla="*/ 13232 h 20000"/>
                <a:gd name="T18" fmla="*/ 549 w 20000"/>
                <a:gd name="T19" fmla="*/ 12586 h 20000"/>
                <a:gd name="T20" fmla="*/ 1882 w 20000"/>
                <a:gd name="T21" fmla="*/ 12243 h 20000"/>
                <a:gd name="T22" fmla="*/ 3216 w 20000"/>
                <a:gd name="T23" fmla="*/ 10038 h 20000"/>
                <a:gd name="T24" fmla="*/ 4000 w 20000"/>
                <a:gd name="T25" fmla="*/ 10304 h 20000"/>
                <a:gd name="T26" fmla="*/ 4000 w 20000"/>
                <a:gd name="T27" fmla="*/ 9011 h 20000"/>
                <a:gd name="T28" fmla="*/ 4000 w 20000"/>
                <a:gd name="T29" fmla="*/ 7452 h 20000"/>
                <a:gd name="T30" fmla="*/ 4549 w 20000"/>
                <a:gd name="T31" fmla="*/ 7452 h 20000"/>
                <a:gd name="T32" fmla="*/ 5333 w 20000"/>
                <a:gd name="T33" fmla="*/ 6806 h 20000"/>
                <a:gd name="T34" fmla="*/ 4000 w 20000"/>
                <a:gd name="T35" fmla="*/ 6806 h 20000"/>
                <a:gd name="T36" fmla="*/ 4000 w 20000"/>
                <a:gd name="T37" fmla="*/ 5779 h 20000"/>
                <a:gd name="T38" fmla="*/ 4000 w 20000"/>
                <a:gd name="T39" fmla="*/ 5513 h 20000"/>
                <a:gd name="T40" fmla="*/ 4549 w 20000"/>
                <a:gd name="T41" fmla="*/ 5779 h 20000"/>
                <a:gd name="T42" fmla="*/ 4549 w 20000"/>
                <a:gd name="T43" fmla="*/ 5513 h 20000"/>
                <a:gd name="T44" fmla="*/ 4549 w 20000"/>
                <a:gd name="T45" fmla="*/ 4867 h 20000"/>
                <a:gd name="T46" fmla="*/ 4000 w 20000"/>
                <a:gd name="T47" fmla="*/ 4867 h 20000"/>
                <a:gd name="T48" fmla="*/ 3216 w 20000"/>
                <a:gd name="T49" fmla="*/ 5133 h 20000"/>
                <a:gd name="T50" fmla="*/ 2667 w 20000"/>
                <a:gd name="T51" fmla="*/ 1673 h 20000"/>
                <a:gd name="T52" fmla="*/ 1882 w 20000"/>
                <a:gd name="T53" fmla="*/ 0 h 20000"/>
                <a:gd name="T54" fmla="*/ 2667 w 20000"/>
                <a:gd name="T55" fmla="*/ 0 h 20000"/>
                <a:gd name="T56" fmla="*/ 2667 w 20000"/>
                <a:gd name="T57" fmla="*/ 380 h 20000"/>
                <a:gd name="T58" fmla="*/ 2667 w 20000"/>
                <a:gd name="T59" fmla="*/ 1027 h 20000"/>
                <a:gd name="T60" fmla="*/ 3216 w 20000"/>
                <a:gd name="T61" fmla="*/ 1293 h 20000"/>
                <a:gd name="T62" fmla="*/ 4549 w 20000"/>
                <a:gd name="T63" fmla="*/ 1673 h 20000"/>
                <a:gd name="T64" fmla="*/ 5333 w 20000"/>
                <a:gd name="T65" fmla="*/ 2281 h 20000"/>
                <a:gd name="T66" fmla="*/ 5882 w 20000"/>
                <a:gd name="T67" fmla="*/ 2281 h 20000"/>
                <a:gd name="T68" fmla="*/ 5882 w 20000"/>
                <a:gd name="T69" fmla="*/ 3574 h 20000"/>
                <a:gd name="T70" fmla="*/ 5333 w 20000"/>
                <a:gd name="T71" fmla="*/ 3878 h 20000"/>
                <a:gd name="T72" fmla="*/ 5882 w 20000"/>
                <a:gd name="T73" fmla="*/ 4487 h 20000"/>
                <a:gd name="T74" fmla="*/ 5882 w 20000"/>
                <a:gd name="T75" fmla="*/ 5513 h 20000"/>
                <a:gd name="T76" fmla="*/ 6667 w 20000"/>
                <a:gd name="T77" fmla="*/ 6426 h 20000"/>
                <a:gd name="T78" fmla="*/ 7216 w 20000"/>
                <a:gd name="T79" fmla="*/ 7452 h 20000"/>
                <a:gd name="T80" fmla="*/ 8706 w 20000"/>
                <a:gd name="T81" fmla="*/ 7452 h 20000"/>
                <a:gd name="T82" fmla="*/ 10039 w 20000"/>
                <a:gd name="T83" fmla="*/ 6160 h 20000"/>
                <a:gd name="T84" fmla="*/ 10039 w 20000"/>
                <a:gd name="T85" fmla="*/ 5779 h 20000"/>
                <a:gd name="T86" fmla="*/ 10039 w 20000"/>
                <a:gd name="T87" fmla="*/ 5133 h 20000"/>
                <a:gd name="T88" fmla="*/ 11922 w 20000"/>
                <a:gd name="T89" fmla="*/ 5133 h 20000"/>
                <a:gd name="T90" fmla="*/ 11922 w 20000"/>
                <a:gd name="T91" fmla="*/ 6160 h 20000"/>
                <a:gd name="T92" fmla="*/ 14039 w 20000"/>
                <a:gd name="T93" fmla="*/ 7072 h 20000"/>
                <a:gd name="T94" fmla="*/ 15922 w 20000"/>
                <a:gd name="T95" fmla="*/ 7072 h 20000"/>
                <a:gd name="T96" fmla="*/ 17961 w 20000"/>
                <a:gd name="T97" fmla="*/ 6160 h 20000"/>
                <a:gd name="T98" fmla="*/ 19922 w 20000"/>
                <a:gd name="T99" fmla="*/ 6160 h 20000"/>
                <a:gd name="T100" fmla="*/ 19922 w 20000"/>
                <a:gd name="T101" fmla="*/ 7072 h 20000"/>
                <a:gd name="T102" fmla="*/ 17961 w 20000"/>
                <a:gd name="T103" fmla="*/ 8099 h 20000"/>
                <a:gd name="T104" fmla="*/ 11922 w 20000"/>
                <a:gd name="T105" fmla="*/ 13878 h 20000"/>
                <a:gd name="T106" fmla="*/ 7922 w 20000"/>
                <a:gd name="T107" fmla="*/ 15817 h 20000"/>
                <a:gd name="T108" fmla="*/ 5333 w 20000"/>
                <a:gd name="T109" fmla="*/ 17110 h 20000"/>
                <a:gd name="T110" fmla="*/ 3216 w 20000"/>
                <a:gd name="T111" fmla="*/ 18365 h 20000"/>
                <a:gd name="T112" fmla="*/ 549 w 20000"/>
                <a:gd name="T113" fmla="*/ 19962 h 20000"/>
                <a:gd name="T114" fmla="*/ 549 w 20000"/>
                <a:gd name="T115" fmla="*/ 1901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00" h="20000">
                  <a:moveTo>
                    <a:pt x="549" y="19011"/>
                  </a:moveTo>
                  <a:lnTo>
                    <a:pt x="0" y="19316"/>
                  </a:lnTo>
                  <a:lnTo>
                    <a:pt x="0" y="18669"/>
                  </a:lnTo>
                  <a:lnTo>
                    <a:pt x="549" y="18023"/>
                  </a:lnTo>
                  <a:lnTo>
                    <a:pt x="1882" y="16464"/>
                  </a:lnTo>
                  <a:lnTo>
                    <a:pt x="1882" y="15171"/>
                  </a:lnTo>
                  <a:lnTo>
                    <a:pt x="1333" y="14525"/>
                  </a:lnTo>
                  <a:lnTo>
                    <a:pt x="549" y="13878"/>
                  </a:lnTo>
                  <a:lnTo>
                    <a:pt x="0" y="13232"/>
                  </a:lnTo>
                  <a:lnTo>
                    <a:pt x="549" y="12586"/>
                  </a:lnTo>
                  <a:lnTo>
                    <a:pt x="1882" y="12243"/>
                  </a:lnTo>
                  <a:lnTo>
                    <a:pt x="3216" y="10038"/>
                  </a:lnTo>
                  <a:lnTo>
                    <a:pt x="4000" y="10304"/>
                  </a:lnTo>
                  <a:lnTo>
                    <a:pt x="4000" y="9011"/>
                  </a:lnTo>
                  <a:lnTo>
                    <a:pt x="4000" y="7452"/>
                  </a:lnTo>
                  <a:lnTo>
                    <a:pt x="4549" y="7452"/>
                  </a:lnTo>
                  <a:lnTo>
                    <a:pt x="5333" y="6806"/>
                  </a:lnTo>
                  <a:lnTo>
                    <a:pt x="4000" y="6806"/>
                  </a:lnTo>
                  <a:lnTo>
                    <a:pt x="4000" y="5779"/>
                  </a:lnTo>
                  <a:lnTo>
                    <a:pt x="4000" y="5513"/>
                  </a:lnTo>
                  <a:lnTo>
                    <a:pt x="4549" y="5779"/>
                  </a:lnTo>
                  <a:lnTo>
                    <a:pt x="4549" y="5513"/>
                  </a:lnTo>
                  <a:lnTo>
                    <a:pt x="4549" y="4867"/>
                  </a:lnTo>
                  <a:lnTo>
                    <a:pt x="4000" y="4867"/>
                  </a:lnTo>
                  <a:lnTo>
                    <a:pt x="3216" y="5133"/>
                  </a:lnTo>
                  <a:lnTo>
                    <a:pt x="2667" y="1673"/>
                  </a:lnTo>
                  <a:lnTo>
                    <a:pt x="1882" y="0"/>
                  </a:lnTo>
                  <a:lnTo>
                    <a:pt x="2667" y="0"/>
                  </a:lnTo>
                  <a:lnTo>
                    <a:pt x="2667" y="380"/>
                  </a:lnTo>
                  <a:lnTo>
                    <a:pt x="2667" y="1027"/>
                  </a:lnTo>
                  <a:lnTo>
                    <a:pt x="3216" y="1293"/>
                  </a:lnTo>
                  <a:lnTo>
                    <a:pt x="4549" y="1673"/>
                  </a:lnTo>
                  <a:lnTo>
                    <a:pt x="5333" y="2281"/>
                  </a:lnTo>
                  <a:lnTo>
                    <a:pt x="5882" y="2281"/>
                  </a:lnTo>
                  <a:lnTo>
                    <a:pt x="5882" y="3574"/>
                  </a:lnTo>
                  <a:lnTo>
                    <a:pt x="5333" y="3878"/>
                  </a:lnTo>
                  <a:lnTo>
                    <a:pt x="5882" y="4487"/>
                  </a:lnTo>
                  <a:lnTo>
                    <a:pt x="5882" y="5513"/>
                  </a:lnTo>
                  <a:lnTo>
                    <a:pt x="6667" y="6426"/>
                  </a:lnTo>
                  <a:lnTo>
                    <a:pt x="7216" y="7452"/>
                  </a:lnTo>
                  <a:lnTo>
                    <a:pt x="8706" y="7452"/>
                  </a:lnTo>
                  <a:lnTo>
                    <a:pt x="10039" y="6160"/>
                  </a:lnTo>
                  <a:lnTo>
                    <a:pt x="10039" y="5779"/>
                  </a:lnTo>
                  <a:lnTo>
                    <a:pt x="10039" y="5133"/>
                  </a:lnTo>
                  <a:lnTo>
                    <a:pt x="11922" y="5133"/>
                  </a:lnTo>
                  <a:lnTo>
                    <a:pt x="11922" y="6160"/>
                  </a:lnTo>
                  <a:lnTo>
                    <a:pt x="14039" y="7072"/>
                  </a:lnTo>
                  <a:lnTo>
                    <a:pt x="15922" y="7072"/>
                  </a:lnTo>
                  <a:lnTo>
                    <a:pt x="17961" y="6160"/>
                  </a:lnTo>
                  <a:lnTo>
                    <a:pt x="19922" y="6160"/>
                  </a:lnTo>
                  <a:lnTo>
                    <a:pt x="19922" y="7072"/>
                  </a:lnTo>
                  <a:lnTo>
                    <a:pt x="17961" y="8099"/>
                  </a:lnTo>
                  <a:lnTo>
                    <a:pt x="11922" y="13878"/>
                  </a:lnTo>
                  <a:lnTo>
                    <a:pt x="7922" y="15817"/>
                  </a:lnTo>
                  <a:lnTo>
                    <a:pt x="5333" y="17110"/>
                  </a:lnTo>
                  <a:lnTo>
                    <a:pt x="3216" y="18365"/>
                  </a:lnTo>
                  <a:lnTo>
                    <a:pt x="549" y="19962"/>
                  </a:lnTo>
                  <a:lnTo>
                    <a:pt x="549" y="19011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5498" y="4000"/>
              <a:ext cx="157" cy="183"/>
            </a:xfrm>
            <a:custGeom>
              <a:avLst/>
              <a:gdLst>
                <a:gd name="T0" fmla="*/ 6547 w 20000"/>
                <a:gd name="T1" fmla="*/ 19520 h 20000"/>
                <a:gd name="T2" fmla="*/ 8286 w 20000"/>
                <a:gd name="T3" fmla="*/ 18035 h 20000"/>
                <a:gd name="T4" fmla="*/ 9514 w 20000"/>
                <a:gd name="T5" fmla="*/ 17293 h 20000"/>
                <a:gd name="T6" fmla="*/ 10026 w 20000"/>
                <a:gd name="T7" fmla="*/ 16245 h 20000"/>
                <a:gd name="T8" fmla="*/ 11765 w 20000"/>
                <a:gd name="T9" fmla="*/ 14367 h 20000"/>
                <a:gd name="T10" fmla="*/ 13504 w 20000"/>
                <a:gd name="T11" fmla="*/ 11834 h 20000"/>
                <a:gd name="T12" fmla="*/ 14731 w 20000"/>
                <a:gd name="T13" fmla="*/ 10655 h 20000"/>
                <a:gd name="T14" fmla="*/ 15601 w 20000"/>
                <a:gd name="T15" fmla="*/ 10655 h 20000"/>
                <a:gd name="T16" fmla="*/ 16113 w 20000"/>
                <a:gd name="T17" fmla="*/ 10349 h 20000"/>
                <a:gd name="T18" fmla="*/ 17340 w 20000"/>
                <a:gd name="T19" fmla="*/ 8122 h 20000"/>
                <a:gd name="T20" fmla="*/ 19079 w 20000"/>
                <a:gd name="T21" fmla="*/ 5502 h 20000"/>
                <a:gd name="T22" fmla="*/ 19540 w 20000"/>
                <a:gd name="T23" fmla="*/ 3362 h 20000"/>
                <a:gd name="T24" fmla="*/ 19540 w 20000"/>
                <a:gd name="T25" fmla="*/ 2620 h 20000"/>
                <a:gd name="T26" fmla="*/ 18670 w 20000"/>
                <a:gd name="T27" fmla="*/ 2620 h 20000"/>
                <a:gd name="T28" fmla="*/ 18670 w 20000"/>
                <a:gd name="T29" fmla="*/ 2227 h 20000"/>
                <a:gd name="T30" fmla="*/ 18670 w 20000"/>
                <a:gd name="T31" fmla="*/ 1179 h 20000"/>
                <a:gd name="T32" fmla="*/ 18210 w 20000"/>
                <a:gd name="T33" fmla="*/ 0 h 20000"/>
                <a:gd name="T34" fmla="*/ 16982 w 20000"/>
                <a:gd name="T35" fmla="*/ 2620 h 20000"/>
                <a:gd name="T36" fmla="*/ 15601 w 20000"/>
                <a:gd name="T37" fmla="*/ 4105 h 20000"/>
                <a:gd name="T38" fmla="*/ 13862 w 20000"/>
                <a:gd name="T39" fmla="*/ 6943 h 20000"/>
                <a:gd name="T40" fmla="*/ 9156 w 20000"/>
                <a:gd name="T41" fmla="*/ 9913 h 20000"/>
                <a:gd name="T42" fmla="*/ 6547 w 20000"/>
                <a:gd name="T43" fmla="*/ 10655 h 20000"/>
                <a:gd name="T44" fmla="*/ 5678 w 20000"/>
                <a:gd name="T45" fmla="*/ 12140 h 20000"/>
                <a:gd name="T46" fmla="*/ 5217 w 20000"/>
                <a:gd name="T47" fmla="*/ 11834 h 20000"/>
                <a:gd name="T48" fmla="*/ 2967 w 20000"/>
                <a:gd name="T49" fmla="*/ 13275 h 20000"/>
                <a:gd name="T50" fmla="*/ 2609 w 20000"/>
                <a:gd name="T51" fmla="*/ 13624 h 20000"/>
                <a:gd name="T52" fmla="*/ 2097 w 20000"/>
                <a:gd name="T53" fmla="*/ 14367 h 20000"/>
                <a:gd name="T54" fmla="*/ 2097 w 20000"/>
                <a:gd name="T55" fmla="*/ 15066 h 20000"/>
                <a:gd name="T56" fmla="*/ 870 w 20000"/>
                <a:gd name="T57" fmla="*/ 15502 h 20000"/>
                <a:gd name="T58" fmla="*/ 0 w 20000"/>
                <a:gd name="T59" fmla="*/ 16245 h 20000"/>
                <a:gd name="T60" fmla="*/ 358 w 20000"/>
                <a:gd name="T61" fmla="*/ 16550 h 20000"/>
                <a:gd name="T62" fmla="*/ 870 w 20000"/>
                <a:gd name="T63" fmla="*/ 17729 h 20000"/>
                <a:gd name="T64" fmla="*/ 1739 w 20000"/>
                <a:gd name="T65" fmla="*/ 17729 h 20000"/>
                <a:gd name="T66" fmla="*/ 2967 w 20000"/>
                <a:gd name="T67" fmla="*/ 18472 h 20000"/>
                <a:gd name="T68" fmla="*/ 3836 w 20000"/>
                <a:gd name="T69" fmla="*/ 1952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4348" y="19956"/>
                  </a:moveTo>
                  <a:lnTo>
                    <a:pt x="6547" y="19520"/>
                  </a:lnTo>
                  <a:lnTo>
                    <a:pt x="6957" y="18777"/>
                  </a:lnTo>
                  <a:lnTo>
                    <a:pt x="8286" y="18035"/>
                  </a:lnTo>
                  <a:lnTo>
                    <a:pt x="9156" y="17293"/>
                  </a:lnTo>
                  <a:lnTo>
                    <a:pt x="9514" y="17293"/>
                  </a:lnTo>
                  <a:lnTo>
                    <a:pt x="9156" y="16987"/>
                  </a:lnTo>
                  <a:lnTo>
                    <a:pt x="10026" y="16245"/>
                  </a:lnTo>
                  <a:lnTo>
                    <a:pt x="10895" y="15066"/>
                  </a:lnTo>
                  <a:lnTo>
                    <a:pt x="11765" y="14367"/>
                  </a:lnTo>
                  <a:lnTo>
                    <a:pt x="12123" y="12882"/>
                  </a:lnTo>
                  <a:lnTo>
                    <a:pt x="13504" y="11834"/>
                  </a:lnTo>
                  <a:lnTo>
                    <a:pt x="14731" y="11092"/>
                  </a:lnTo>
                  <a:lnTo>
                    <a:pt x="14731" y="10655"/>
                  </a:lnTo>
                  <a:lnTo>
                    <a:pt x="15243" y="11092"/>
                  </a:lnTo>
                  <a:lnTo>
                    <a:pt x="15601" y="10655"/>
                  </a:lnTo>
                  <a:lnTo>
                    <a:pt x="16471" y="11092"/>
                  </a:lnTo>
                  <a:lnTo>
                    <a:pt x="16113" y="10349"/>
                  </a:lnTo>
                  <a:lnTo>
                    <a:pt x="16471" y="9170"/>
                  </a:lnTo>
                  <a:lnTo>
                    <a:pt x="17340" y="8122"/>
                  </a:lnTo>
                  <a:lnTo>
                    <a:pt x="18210" y="6943"/>
                  </a:lnTo>
                  <a:lnTo>
                    <a:pt x="19079" y="5502"/>
                  </a:lnTo>
                  <a:lnTo>
                    <a:pt x="19540" y="4410"/>
                  </a:lnTo>
                  <a:lnTo>
                    <a:pt x="19540" y="3362"/>
                  </a:lnTo>
                  <a:lnTo>
                    <a:pt x="19949" y="2969"/>
                  </a:lnTo>
                  <a:lnTo>
                    <a:pt x="19540" y="2620"/>
                  </a:lnTo>
                  <a:lnTo>
                    <a:pt x="19540" y="2227"/>
                  </a:lnTo>
                  <a:lnTo>
                    <a:pt x="18670" y="2620"/>
                  </a:lnTo>
                  <a:lnTo>
                    <a:pt x="18670" y="2969"/>
                  </a:lnTo>
                  <a:lnTo>
                    <a:pt x="18670" y="2227"/>
                  </a:lnTo>
                  <a:lnTo>
                    <a:pt x="18670" y="1485"/>
                  </a:lnTo>
                  <a:lnTo>
                    <a:pt x="18670" y="1179"/>
                  </a:lnTo>
                  <a:lnTo>
                    <a:pt x="18670" y="437"/>
                  </a:lnTo>
                  <a:lnTo>
                    <a:pt x="18210" y="0"/>
                  </a:lnTo>
                  <a:lnTo>
                    <a:pt x="17340" y="1179"/>
                  </a:lnTo>
                  <a:lnTo>
                    <a:pt x="16982" y="2620"/>
                  </a:lnTo>
                  <a:lnTo>
                    <a:pt x="16113" y="3712"/>
                  </a:lnTo>
                  <a:lnTo>
                    <a:pt x="15601" y="4105"/>
                  </a:lnTo>
                  <a:lnTo>
                    <a:pt x="15243" y="4847"/>
                  </a:lnTo>
                  <a:lnTo>
                    <a:pt x="13862" y="6943"/>
                  </a:lnTo>
                  <a:lnTo>
                    <a:pt x="11765" y="8428"/>
                  </a:lnTo>
                  <a:lnTo>
                    <a:pt x="9156" y="9913"/>
                  </a:lnTo>
                  <a:lnTo>
                    <a:pt x="7775" y="10655"/>
                  </a:lnTo>
                  <a:lnTo>
                    <a:pt x="6547" y="10655"/>
                  </a:lnTo>
                  <a:lnTo>
                    <a:pt x="5678" y="11397"/>
                  </a:lnTo>
                  <a:lnTo>
                    <a:pt x="5678" y="12140"/>
                  </a:lnTo>
                  <a:lnTo>
                    <a:pt x="5217" y="12140"/>
                  </a:lnTo>
                  <a:lnTo>
                    <a:pt x="5217" y="11834"/>
                  </a:lnTo>
                  <a:lnTo>
                    <a:pt x="4348" y="12882"/>
                  </a:lnTo>
                  <a:lnTo>
                    <a:pt x="2967" y="13275"/>
                  </a:lnTo>
                  <a:lnTo>
                    <a:pt x="2967" y="13624"/>
                  </a:lnTo>
                  <a:lnTo>
                    <a:pt x="2609" y="13624"/>
                  </a:lnTo>
                  <a:lnTo>
                    <a:pt x="2097" y="14017"/>
                  </a:lnTo>
                  <a:lnTo>
                    <a:pt x="2097" y="14367"/>
                  </a:lnTo>
                  <a:lnTo>
                    <a:pt x="1739" y="14367"/>
                  </a:lnTo>
                  <a:lnTo>
                    <a:pt x="2097" y="15066"/>
                  </a:lnTo>
                  <a:lnTo>
                    <a:pt x="1228" y="14760"/>
                  </a:lnTo>
                  <a:lnTo>
                    <a:pt x="870" y="15502"/>
                  </a:lnTo>
                  <a:lnTo>
                    <a:pt x="870" y="16245"/>
                  </a:lnTo>
                  <a:lnTo>
                    <a:pt x="0" y="16245"/>
                  </a:lnTo>
                  <a:lnTo>
                    <a:pt x="0" y="16550"/>
                  </a:lnTo>
                  <a:lnTo>
                    <a:pt x="358" y="16550"/>
                  </a:lnTo>
                  <a:lnTo>
                    <a:pt x="0" y="17293"/>
                  </a:lnTo>
                  <a:lnTo>
                    <a:pt x="870" y="17729"/>
                  </a:lnTo>
                  <a:lnTo>
                    <a:pt x="1739" y="17729"/>
                  </a:lnTo>
                  <a:lnTo>
                    <a:pt x="1739" y="18035"/>
                  </a:lnTo>
                  <a:lnTo>
                    <a:pt x="2967" y="18472"/>
                  </a:lnTo>
                  <a:lnTo>
                    <a:pt x="2967" y="19214"/>
                  </a:lnTo>
                  <a:lnTo>
                    <a:pt x="3836" y="19520"/>
                  </a:lnTo>
                  <a:lnTo>
                    <a:pt x="4348" y="19956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5356" y="3148"/>
              <a:ext cx="76" cy="41"/>
            </a:xfrm>
            <a:custGeom>
              <a:avLst/>
              <a:gdLst>
                <a:gd name="T0" fmla="*/ 9895 w 20000"/>
                <a:gd name="T1" fmla="*/ 19806 h 20000"/>
                <a:gd name="T2" fmla="*/ 14526 w 20000"/>
                <a:gd name="T3" fmla="*/ 14563 h 20000"/>
                <a:gd name="T4" fmla="*/ 15263 w 20000"/>
                <a:gd name="T5" fmla="*/ 13204 h 20000"/>
                <a:gd name="T6" fmla="*/ 16316 w 20000"/>
                <a:gd name="T7" fmla="*/ 13204 h 20000"/>
                <a:gd name="T8" fmla="*/ 18105 w 20000"/>
                <a:gd name="T9" fmla="*/ 11262 h 20000"/>
                <a:gd name="T10" fmla="*/ 18105 w 20000"/>
                <a:gd name="T11" fmla="*/ 7961 h 20000"/>
                <a:gd name="T12" fmla="*/ 19895 w 20000"/>
                <a:gd name="T13" fmla="*/ 6602 h 20000"/>
                <a:gd name="T14" fmla="*/ 19895 w 20000"/>
                <a:gd name="T15" fmla="*/ 1359 h 20000"/>
                <a:gd name="T16" fmla="*/ 18842 w 20000"/>
                <a:gd name="T17" fmla="*/ 0 h 20000"/>
                <a:gd name="T18" fmla="*/ 15263 w 20000"/>
                <a:gd name="T19" fmla="*/ 1359 h 20000"/>
                <a:gd name="T20" fmla="*/ 16316 w 20000"/>
                <a:gd name="T21" fmla="*/ 6602 h 20000"/>
                <a:gd name="T22" fmla="*/ 15263 w 20000"/>
                <a:gd name="T23" fmla="*/ 7961 h 20000"/>
                <a:gd name="T24" fmla="*/ 13474 w 20000"/>
                <a:gd name="T25" fmla="*/ 7961 h 20000"/>
                <a:gd name="T26" fmla="*/ 12737 w 20000"/>
                <a:gd name="T27" fmla="*/ 11262 h 20000"/>
                <a:gd name="T28" fmla="*/ 10947 w 20000"/>
                <a:gd name="T29" fmla="*/ 13204 h 20000"/>
                <a:gd name="T30" fmla="*/ 9895 w 20000"/>
                <a:gd name="T31" fmla="*/ 11262 h 20000"/>
                <a:gd name="T32" fmla="*/ 9158 w 20000"/>
                <a:gd name="T33" fmla="*/ 13204 h 20000"/>
                <a:gd name="T34" fmla="*/ 8105 w 20000"/>
                <a:gd name="T35" fmla="*/ 7961 h 20000"/>
                <a:gd name="T36" fmla="*/ 8105 w 20000"/>
                <a:gd name="T37" fmla="*/ 7961 h 20000"/>
                <a:gd name="T38" fmla="*/ 7368 w 20000"/>
                <a:gd name="T39" fmla="*/ 11262 h 20000"/>
                <a:gd name="T40" fmla="*/ 4632 w 20000"/>
                <a:gd name="T41" fmla="*/ 13204 h 20000"/>
                <a:gd name="T42" fmla="*/ 2842 w 20000"/>
                <a:gd name="T43" fmla="*/ 11262 h 20000"/>
                <a:gd name="T44" fmla="*/ 1053 w 20000"/>
                <a:gd name="T45" fmla="*/ 13204 h 20000"/>
                <a:gd name="T46" fmla="*/ 0 w 20000"/>
                <a:gd name="T47" fmla="*/ 11262 h 20000"/>
                <a:gd name="T48" fmla="*/ 0 w 20000"/>
                <a:gd name="T49" fmla="*/ 14563 h 20000"/>
                <a:gd name="T50" fmla="*/ 1789 w 20000"/>
                <a:gd name="T51" fmla="*/ 16505 h 20000"/>
                <a:gd name="T52" fmla="*/ 3789 w 20000"/>
                <a:gd name="T53" fmla="*/ 17864 h 20000"/>
                <a:gd name="T54" fmla="*/ 5579 w 20000"/>
                <a:gd name="T55" fmla="*/ 17864 h 20000"/>
                <a:gd name="T56" fmla="*/ 6316 w 20000"/>
                <a:gd name="T57" fmla="*/ 19806 h 20000"/>
                <a:gd name="T58" fmla="*/ 9895 w 20000"/>
                <a:gd name="T59" fmla="*/ 198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00" h="20000">
                  <a:moveTo>
                    <a:pt x="9895" y="19806"/>
                  </a:moveTo>
                  <a:lnTo>
                    <a:pt x="14526" y="14563"/>
                  </a:lnTo>
                  <a:lnTo>
                    <a:pt x="15263" y="13204"/>
                  </a:lnTo>
                  <a:lnTo>
                    <a:pt x="16316" y="13204"/>
                  </a:lnTo>
                  <a:lnTo>
                    <a:pt x="18105" y="11262"/>
                  </a:lnTo>
                  <a:lnTo>
                    <a:pt x="18105" y="7961"/>
                  </a:lnTo>
                  <a:lnTo>
                    <a:pt x="19895" y="6602"/>
                  </a:lnTo>
                  <a:lnTo>
                    <a:pt x="19895" y="1359"/>
                  </a:lnTo>
                  <a:lnTo>
                    <a:pt x="18842" y="0"/>
                  </a:lnTo>
                  <a:lnTo>
                    <a:pt x="15263" y="1359"/>
                  </a:lnTo>
                  <a:lnTo>
                    <a:pt x="16316" y="6602"/>
                  </a:lnTo>
                  <a:lnTo>
                    <a:pt x="15263" y="7961"/>
                  </a:lnTo>
                  <a:lnTo>
                    <a:pt x="13474" y="7961"/>
                  </a:lnTo>
                  <a:lnTo>
                    <a:pt x="12737" y="11262"/>
                  </a:lnTo>
                  <a:lnTo>
                    <a:pt x="10947" y="13204"/>
                  </a:lnTo>
                  <a:lnTo>
                    <a:pt x="9895" y="11262"/>
                  </a:lnTo>
                  <a:lnTo>
                    <a:pt x="9158" y="13204"/>
                  </a:lnTo>
                  <a:lnTo>
                    <a:pt x="8105" y="7961"/>
                  </a:lnTo>
                  <a:lnTo>
                    <a:pt x="7368" y="11262"/>
                  </a:lnTo>
                  <a:lnTo>
                    <a:pt x="4632" y="13204"/>
                  </a:lnTo>
                  <a:lnTo>
                    <a:pt x="2842" y="11262"/>
                  </a:lnTo>
                  <a:lnTo>
                    <a:pt x="1053" y="13204"/>
                  </a:lnTo>
                  <a:lnTo>
                    <a:pt x="0" y="11262"/>
                  </a:lnTo>
                  <a:lnTo>
                    <a:pt x="0" y="14563"/>
                  </a:lnTo>
                  <a:lnTo>
                    <a:pt x="1789" y="16505"/>
                  </a:lnTo>
                  <a:lnTo>
                    <a:pt x="3789" y="17864"/>
                  </a:lnTo>
                  <a:lnTo>
                    <a:pt x="5579" y="17864"/>
                  </a:lnTo>
                  <a:lnTo>
                    <a:pt x="6316" y="19806"/>
                  </a:lnTo>
                  <a:lnTo>
                    <a:pt x="9895" y="19806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5220" y="3121"/>
              <a:ext cx="174" cy="152"/>
            </a:xfrm>
            <a:custGeom>
              <a:avLst/>
              <a:gdLst>
                <a:gd name="T0" fmla="*/ 461 w 20000"/>
                <a:gd name="T1" fmla="*/ 0 h 20000"/>
                <a:gd name="T2" fmla="*/ 2350 w 20000"/>
                <a:gd name="T3" fmla="*/ 892 h 20000"/>
                <a:gd name="T4" fmla="*/ 5115 w 20000"/>
                <a:gd name="T5" fmla="*/ 1785 h 20000"/>
                <a:gd name="T6" fmla="*/ 6682 w 20000"/>
                <a:gd name="T7" fmla="*/ 2677 h 20000"/>
                <a:gd name="T8" fmla="*/ 7005 w 20000"/>
                <a:gd name="T9" fmla="*/ 2677 h 20000"/>
                <a:gd name="T10" fmla="*/ 8571 w 20000"/>
                <a:gd name="T11" fmla="*/ 3937 h 20000"/>
                <a:gd name="T12" fmla="*/ 9355 w 20000"/>
                <a:gd name="T13" fmla="*/ 3937 h 20000"/>
                <a:gd name="T14" fmla="*/ 10138 w 20000"/>
                <a:gd name="T15" fmla="*/ 4829 h 20000"/>
                <a:gd name="T16" fmla="*/ 10138 w 20000"/>
                <a:gd name="T17" fmla="*/ 6614 h 20000"/>
                <a:gd name="T18" fmla="*/ 13687 w 20000"/>
                <a:gd name="T19" fmla="*/ 7979 h 20000"/>
                <a:gd name="T20" fmla="*/ 14470 w 20000"/>
                <a:gd name="T21" fmla="*/ 9764 h 20000"/>
                <a:gd name="T22" fmla="*/ 12488 w 20000"/>
                <a:gd name="T23" fmla="*/ 10131 h 20000"/>
                <a:gd name="T24" fmla="*/ 13272 w 20000"/>
                <a:gd name="T25" fmla="*/ 11916 h 20000"/>
                <a:gd name="T26" fmla="*/ 14793 w 20000"/>
                <a:gd name="T27" fmla="*/ 13333 h 20000"/>
                <a:gd name="T28" fmla="*/ 15253 w 20000"/>
                <a:gd name="T29" fmla="*/ 13701 h 20000"/>
                <a:gd name="T30" fmla="*/ 15576 w 20000"/>
                <a:gd name="T31" fmla="*/ 14593 h 20000"/>
                <a:gd name="T32" fmla="*/ 15576 w 20000"/>
                <a:gd name="T33" fmla="*/ 16010 h 20000"/>
                <a:gd name="T34" fmla="*/ 17281 w 20000"/>
                <a:gd name="T35" fmla="*/ 16010 h 20000"/>
                <a:gd name="T36" fmla="*/ 17604 w 20000"/>
                <a:gd name="T37" fmla="*/ 16378 h 20000"/>
                <a:gd name="T38" fmla="*/ 17281 w 20000"/>
                <a:gd name="T39" fmla="*/ 16903 h 20000"/>
                <a:gd name="T40" fmla="*/ 18802 w 20000"/>
                <a:gd name="T41" fmla="*/ 17270 h 20000"/>
                <a:gd name="T42" fmla="*/ 18387 w 20000"/>
                <a:gd name="T43" fmla="*/ 18163 h 20000"/>
                <a:gd name="T44" fmla="*/ 19171 w 20000"/>
                <a:gd name="T45" fmla="*/ 18635 h 20000"/>
                <a:gd name="T46" fmla="*/ 19954 w 20000"/>
                <a:gd name="T47" fmla="*/ 19055 h 20000"/>
                <a:gd name="T48" fmla="*/ 19171 w 20000"/>
                <a:gd name="T49" fmla="*/ 19528 h 20000"/>
                <a:gd name="T50" fmla="*/ 19954 w 20000"/>
                <a:gd name="T51" fmla="*/ 19528 h 20000"/>
                <a:gd name="T52" fmla="*/ 19954 w 20000"/>
                <a:gd name="T53" fmla="*/ 19948 h 20000"/>
                <a:gd name="T54" fmla="*/ 18802 w 20000"/>
                <a:gd name="T55" fmla="*/ 19948 h 20000"/>
                <a:gd name="T56" fmla="*/ 18802 w 20000"/>
                <a:gd name="T57" fmla="*/ 19528 h 20000"/>
                <a:gd name="T58" fmla="*/ 15253 w 20000"/>
                <a:gd name="T59" fmla="*/ 18635 h 20000"/>
                <a:gd name="T60" fmla="*/ 14470 w 20000"/>
                <a:gd name="T61" fmla="*/ 18635 h 20000"/>
                <a:gd name="T62" fmla="*/ 12488 w 20000"/>
                <a:gd name="T63" fmla="*/ 16903 h 20000"/>
                <a:gd name="T64" fmla="*/ 12120 w 20000"/>
                <a:gd name="T65" fmla="*/ 16010 h 20000"/>
                <a:gd name="T66" fmla="*/ 11705 w 20000"/>
                <a:gd name="T67" fmla="*/ 16010 h 20000"/>
                <a:gd name="T68" fmla="*/ 11382 w 20000"/>
                <a:gd name="T69" fmla="*/ 15118 h 20000"/>
                <a:gd name="T70" fmla="*/ 10138 w 20000"/>
                <a:gd name="T71" fmla="*/ 12808 h 20000"/>
                <a:gd name="T72" fmla="*/ 9816 w 20000"/>
                <a:gd name="T73" fmla="*/ 12808 h 20000"/>
                <a:gd name="T74" fmla="*/ 9355 w 20000"/>
                <a:gd name="T75" fmla="*/ 12808 h 20000"/>
                <a:gd name="T76" fmla="*/ 8249 w 20000"/>
                <a:gd name="T77" fmla="*/ 12808 h 20000"/>
                <a:gd name="T78" fmla="*/ 7788 w 20000"/>
                <a:gd name="T79" fmla="*/ 11916 h 20000"/>
                <a:gd name="T80" fmla="*/ 7465 w 20000"/>
                <a:gd name="T81" fmla="*/ 11916 h 20000"/>
                <a:gd name="T82" fmla="*/ 7005 w 20000"/>
                <a:gd name="T83" fmla="*/ 12441 h 20000"/>
                <a:gd name="T84" fmla="*/ 6682 w 20000"/>
                <a:gd name="T85" fmla="*/ 12441 h 20000"/>
                <a:gd name="T86" fmla="*/ 5899 w 20000"/>
                <a:gd name="T87" fmla="*/ 11916 h 20000"/>
                <a:gd name="T88" fmla="*/ 6221 w 20000"/>
                <a:gd name="T89" fmla="*/ 13333 h 20000"/>
                <a:gd name="T90" fmla="*/ 5438 w 20000"/>
                <a:gd name="T91" fmla="*/ 13333 h 20000"/>
                <a:gd name="T92" fmla="*/ 5438 w 20000"/>
                <a:gd name="T93" fmla="*/ 13701 h 20000"/>
                <a:gd name="T94" fmla="*/ 3548 w 20000"/>
                <a:gd name="T95" fmla="*/ 13701 h 20000"/>
                <a:gd name="T96" fmla="*/ 4332 w 20000"/>
                <a:gd name="T97" fmla="*/ 14226 h 20000"/>
                <a:gd name="T98" fmla="*/ 5115 w 20000"/>
                <a:gd name="T99" fmla="*/ 15486 h 20000"/>
                <a:gd name="T100" fmla="*/ 3548 w 20000"/>
                <a:gd name="T101" fmla="*/ 16378 h 20000"/>
                <a:gd name="T102" fmla="*/ 0 w 20000"/>
                <a:gd name="T103" fmla="*/ 16010 h 20000"/>
                <a:gd name="T104" fmla="*/ 461 w 20000"/>
                <a:gd name="T10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461" y="0"/>
                  </a:moveTo>
                  <a:lnTo>
                    <a:pt x="2350" y="892"/>
                  </a:lnTo>
                  <a:lnTo>
                    <a:pt x="5115" y="1785"/>
                  </a:lnTo>
                  <a:lnTo>
                    <a:pt x="6682" y="2677"/>
                  </a:lnTo>
                  <a:lnTo>
                    <a:pt x="7005" y="2677"/>
                  </a:lnTo>
                  <a:lnTo>
                    <a:pt x="8571" y="3937"/>
                  </a:lnTo>
                  <a:lnTo>
                    <a:pt x="9355" y="3937"/>
                  </a:lnTo>
                  <a:lnTo>
                    <a:pt x="10138" y="4829"/>
                  </a:lnTo>
                  <a:lnTo>
                    <a:pt x="10138" y="6614"/>
                  </a:lnTo>
                  <a:lnTo>
                    <a:pt x="13687" y="7979"/>
                  </a:lnTo>
                  <a:lnTo>
                    <a:pt x="14470" y="9764"/>
                  </a:lnTo>
                  <a:lnTo>
                    <a:pt x="12488" y="10131"/>
                  </a:lnTo>
                  <a:lnTo>
                    <a:pt x="13272" y="11916"/>
                  </a:lnTo>
                  <a:lnTo>
                    <a:pt x="14793" y="13333"/>
                  </a:lnTo>
                  <a:lnTo>
                    <a:pt x="15253" y="13701"/>
                  </a:lnTo>
                  <a:lnTo>
                    <a:pt x="15576" y="14593"/>
                  </a:lnTo>
                  <a:lnTo>
                    <a:pt x="15576" y="16010"/>
                  </a:lnTo>
                  <a:lnTo>
                    <a:pt x="17281" y="16010"/>
                  </a:lnTo>
                  <a:lnTo>
                    <a:pt x="17604" y="16378"/>
                  </a:lnTo>
                  <a:lnTo>
                    <a:pt x="17281" y="16903"/>
                  </a:lnTo>
                  <a:lnTo>
                    <a:pt x="18802" y="17270"/>
                  </a:lnTo>
                  <a:lnTo>
                    <a:pt x="18387" y="18163"/>
                  </a:lnTo>
                  <a:lnTo>
                    <a:pt x="19171" y="18635"/>
                  </a:lnTo>
                  <a:lnTo>
                    <a:pt x="19954" y="19055"/>
                  </a:lnTo>
                  <a:lnTo>
                    <a:pt x="19171" y="19528"/>
                  </a:lnTo>
                  <a:lnTo>
                    <a:pt x="19954" y="19528"/>
                  </a:lnTo>
                  <a:lnTo>
                    <a:pt x="19954" y="19948"/>
                  </a:lnTo>
                  <a:lnTo>
                    <a:pt x="18802" y="19948"/>
                  </a:lnTo>
                  <a:lnTo>
                    <a:pt x="18802" y="19528"/>
                  </a:lnTo>
                  <a:lnTo>
                    <a:pt x="15253" y="18635"/>
                  </a:lnTo>
                  <a:lnTo>
                    <a:pt x="14470" y="18635"/>
                  </a:lnTo>
                  <a:lnTo>
                    <a:pt x="12488" y="16903"/>
                  </a:lnTo>
                  <a:lnTo>
                    <a:pt x="12120" y="16010"/>
                  </a:lnTo>
                  <a:lnTo>
                    <a:pt x="11705" y="16010"/>
                  </a:lnTo>
                  <a:lnTo>
                    <a:pt x="11382" y="15118"/>
                  </a:lnTo>
                  <a:lnTo>
                    <a:pt x="10138" y="12808"/>
                  </a:lnTo>
                  <a:lnTo>
                    <a:pt x="9816" y="12808"/>
                  </a:lnTo>
                  <a:lnTo>
                    <a:pt x="9355" y="12808"/>
                  </a:lnTo>
                  <a:lnTo>
                    <a:pt x="8249" y="12808"/>
                  </a:lnTo>
                  <a:lnTo>
                    <a:pt x="7788" y="11916"/>
                  </a:lnTo>
                  <a:lnTo>
                    <a:pt x="7465" y="11916"/>
                  </a:lnTo>
                  <a:lnTo>
                    <a:pt x="7005" y="12441"/>
                  </a:lnTo>
                  <a:lnTo>
                    <a:pt x="6682" y="12441"/>
                  </a:lnTo>
                  <a:lnTo>
                    <a:pt x="5899" y="11916"/>
                  </a:lnTo>
                  <a:lnTo>
                    <a:pt x="6221" y="13333"/>
                  </a:lnTo>
                  <a:lnTo>
                    <a:pt x="5438" y="13333"/>
                  </a:lnTo>
                  <a:lnTo>
                    <a:pt x="5438" y="13701"/>
                  </a:lnTo>
                  <a:lnTo>
                    <a:pt x="3548" y="13701"/>
                  </a:lnTo>
                  <a:lnTo>
                    <a:pt x="4332" y="14226"/>
                  </a:lnTo>
                  <a:lnTo>
                    <a:pt x="5115" y="15486"/>
                  </a:lnTo>
                  <a:lnTo>
                    <a:pt x="3548" y="16378"/>
                  </a:lnTo>
                  <a:lnTo>
                    <a:pt x="0" y="16010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5539" y="3216"/>
              <a:ext cx="25" cy="17"/>
            </a:xfrm>
            <a:custGeom>
              <a:avLst/>
              <a:gdLst>
                <a:gd name="T0" fmla="*/ 19677 w 20000"/>
                <a:gd name="T1" fmla="*/ 19535 h 20000"/>
                <a:gd name="T2" fmla="*/ 19677 w 20000"/>
                <a:gd name="T3" fmla="*/ 19535 h 20000"/>
                <a:gd name="T4" fmla="*/ 14194 w 20000"/>
                <a:gd name="T5" fmla="*/ 3256 h 20000"/>
                <a:gd name="T6" fmla="*/ 8710 w 20000"/>
                <a:gd name="T7" fmla="*/ 3256 h 20000"/>
                <a:gd name="T8" fmla="*/ 3226 w 20000"/>
                <a:gd name="T9" fmla="*/ 0 h 20000"/>
                <a:gd name="T10" fmla="*/ 0 w 20000"/>
                <a:gd name="T11" fmla="*/ 0 h 20000"/>
                <a:gd name="T12" fmla="*/ 5484 w 20000"/>
                <a:gd name="T13" fmla="*/ 7907 h 20000"/>
                <a:gd name="T14" fmla="*/ 14194 w 20000"/>
                <a:gd name="T15" fmla="*/ 15814 h 20000"/>
                <a:gd name="T16" fmla="*/ 19677 w 20000"/>
                <a:gd name="T17" fmla="*/ 195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9677" y="19535"/>
                  </a:moveTo>
                  <a:lnTo>
                    <a:pt x="19677" y="19535"/>
                  </a:lnTo>
                  <a:lnTo>
                    <a:pt x="14194" y="3256"/>
                  </a:lnTo>
                  <a:lnTo>
                    <a:pt x="8710" y="3256"/>
                  </a:lnTo>
                  <a:lnTo>
                    <a:pt x="3226" y="0"/>
                  </a:lnTo>
                  <a:lnTo>
                    <a:pt x="0" y="0"/>
                  </a:lnTo>
                  <a:lnTo>
                    <a:pt x="5484" y="7907"/>
                  </a:lnTo>
                  <a:lnTo>
                    <a:pt x="14194" y="15814"/>
                  </a:lnTo>
                  <a:lnTo>
                    <a:pt x="19677" y="19535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5162" y="3959"/>
              <a:ext cx="65" cy="82"/>
            </a:xfrm>
            <a:custGeom>
              <a:avLst/>
              <a:gdLst>
                <a:gd name="T0" fmla="*/ 5276 w 20000"/>
                <a:gd name="T1" fmla="*/ 19902 h 20000"/>
                <a:gd name="T2" fmla="*/ 7362 w 20000"/>
                <a:gd name="T3" fmla="*/ 19902 h 20000"/>
                <a:gd name="T4" fmla="*/ 8344 w 20000"/>
                <a:gd name="T5" fmla="*/ 17451 h 20000"/>
                <a:gd name="T6" fmla="*/ 9448 w 20000"/>
                <a:gd name="T7" fmla="*/ 17451 h 20000"/>
                <a:gd name="T8" fmla="*/ 11534 w 20000"/>
                <a:gd name="T9" fmla="*/ 14902 h 20000"/>
                <a:gd name="T10" fmla="*/ 12761 w 20000"/>
                <a:gd name="T11" fmla="*/ 14902 h 20000"/>
                <a:gd name="T12" fmla="*/ 12761 w 20000"/>
                <a:gd name="T13" fmla="*/ 16569 h 20000"/>
                <a:gd name="T14" fmla="*/ 11534 w 20000"/>
                <a:gd name="T15" fmla="*/ 16569 h 20000"/>
                <a:gd name="T16" fmla="*/ 11534 w 20000"/>
                <a:gd name="T17" fmla="*/ 18235 h 20000"/>
                <a:gd name="T18" fmla="*/ 13620 w 20000"/>
                <a:gd name="T19" fmla="*/ 17451 h 20000"/>
                <a:gd name="T20" fmla="*/ 14847 w 20000"/>
                <a:gd name="T21" fmla="*/ 14902 h 20000"/>
                <a:gd name="T22" fmla="*/ 15706 w 20000"/>
                <a:gd name="T23" fmla="*/ 13235 h 20000"/>
                <a:gd name="T24" fmla="*/ 15706 w 20000"/>
                <a:gd name="T25" fmla="*/ 11569 h 20000"/>
                <a:gd name="T26" fmla="*/ 16810 w 20000"/>
                <a:gd name="T27" fmla="*/ 10882 h 20000"/>
                <a:gd name="T28" fmla="*/ 16810 w 20000"/>
                <a:gd name="T29" fmla="*/ 11569 h 20000"/>
                <a:gd name="T30" fmla="*/ 17791 w 20000"/>
                <a:gd name="T31" fmla="*/ 11569 h 20000"/>
                <a:gd name="T32" fmla="*/ 19877 w 20000"/>
                <a:gd name="T33" fmla="*/ 2647 h 20000"/>
                <a:gd name="T34" fmla="*/ 19877 w 20000"/>
                <a:gd name="T35" fmla="*/ 1667 h 20000"/>
                <a:gd name="T36" fmla="*/ 16810 w 20000"/>
                <a:gd name="T37" fmla="*/ 2647 h 20000"/>
                <a:gd name="T38" fmla="*/ 15706 w 20000"/>
                <a:gd name="T39" fmla="*/ 2647 h 20000"/>
                <a:gd name="T40" fmla="*/ 12761 w 20000"/>
                <a:gd name="T41" fmla="*/ 3333 h 20000"/>
                <a:gd name="T42" fmla="*/ 7362 w 20000"/>
                <a:gd name="T43" fmla="*/ 2647 h 20000"/>
                <a:gd name="T44" fmla="*/ 4172 w 20000"/>
                <a:gd name="T45" fmla="*/ 980 h 20000"/>
                <a:gd name="T46" fmla="*/ 3313 w 20000"/>
                <a:gd name="T47" fmla="*/ 0 h 20000"/>
                <a:gd name="T48" fmla="*/ 2086 w 20000"/>
                <a:gd name="T49" fmla="*/ 0 h 20000"/>
                <a:gd name="T50" fmla="*/ 1227 w 20000"/>
                <a:gd name="T51" fmla="*/ 1667 h 20000"/>
                <a:gd name="T52" fmla="*/ 2086 w 20000"/>
                <a:gd name="T53" fmla="*/ 10882 h 20000"/>
                <a:gd name="T54" fmla="*/ 2086 w 20000"/>
                <a:gd name="T55" fmla="*/ 11569 h 20000"/>
                <a:gd name="T56" fmla="*/ 1227 w 20000"/>
                <a:gd name="T57" fmla="*/ 10882 h 20000"/>
                <a:gd name="T58" fmla="*/ 0 w 20000"/>
                <a:gd name="T59" fmla="*/ 14216 h 20000"/>
                <a:gd name="T60" fmla="*/ 1227 w 20000"/>
                <a:gd name="T61" fmla="*/ 16569 h 20000"/>
                <a:gd name="T62" fmla="*/ 3313 w 20000"/>
                <a:gd name="T63" fmla="*/ 17451 h 20000"/>
                <a:gd name="T64" fmla="*/ 3313 w 20000"/>
                <a:gd name="T65" fmla="*/ 18235 h 20000"/>
                <a:gd name="T66" fmla="*/ 2086 w 20000"/>
                <a:gd name="T67" fmla="*/ 18235 h 20000"/>
                <a:gd name="T68" fmla="*/ 3313 w 20000"/>
                <a:gd name="T69" fmla="*/ 19118 h 20000"/>
                <a:gd name="T70" fmla="*/ 5276 w 20000"/>
                <a:gd name="T71" fmla="*/ 199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5276" y="19902"/>
                  </a:moveTo>
                  <a:lnTo>
                    <a:pt x="7362" y="19902"/>
                  </a:lnTo>
                  <a:lnTo>
                    <a:pt x="8344" y="17451"/>
                  </a:lnTo>
                  <a:lnTo>
                    <a:pt x="9448" y="17451"/>
                  </a:lnTo>
                  <a:lnTo>
                    <a:pt x="11534" y="14902"/>
                  </a:lnTo>
                  <a:lnTo>
                    <a:pt x="12761" y="14902"/>
                  </a:lnTo>
                  <a:lnTo>
                    <a:pt x="12761" y="16569"/>
                  </a:lnTo>
                  <a:lnTo>
                    <a:pt x="11534" y="16569"/>
                  </a:lnTo>
                  <a:lnTo>
                    <a:pt x="11534" y="18235"/>
                  </a:lnTo>
                  <a:lnTo>
                    <a:pt x="13620" y="17451"/>
                  </a:lnTo>
                  <a:lnTo>
                    <a:pt x="14847" y="14902"/>
                  </a:lnTo>
                  <a:lnTo>
                    <a:pt x="15706" y="13235"/>
                  </a:lnTo>
                  <a:lnTo>
                    <a:pt x="15706" y="11569"/>
                  </a:lnTo>
                  <a:lnTo>
                    <a:pt x="16810" y="10882"/>
                  </a:lnTo>
                  <a:lnTo>
                    <a:pt x="16810" y="11569"/>
                  </a:lnTo>
                  <a:lnTo>
                    <a:pt x="17791" y="11569"/>
                  </a:lnTo>
                  <a:lnTo>
                    <a:pt x="19877" y="2647"/>
                  </a:lnTo>
                  <a:lnTo>
                    <a:pt x="19877" y="1667"/>
                  </a:lnTo>
                  <a:lnTo>
                    <a:pt x="16810" y="2647"/>
                  </a:lnTo>
                  <a:lnTo>
                    <a:pt x="15706" y="2647"/>
                  </a:lnTo>
                  <a:lnTo>
                    <a:pt x="12761" y="3333"/>
                  </a:lnTo>
                  <a:lnTo>
                    <a:pt x="7362" y="2647"/>
                  </a:lnTo>
                  <a:lnTo>
                    <a:pt x="4172" y="980"/>
                  </a:lnTo>
                  <a:lnTo>
                    <a:pt x="3313" y="0"/>
                  </a:lnTo>
                  <a:lnTo>
                    <a:pt x="2086" y="0"/>
                  </a:lnTo>
                  <a:lnTo>
                    <a:pt x="1227" y="1667"/>
                  </a:lnTo>
                  <a:lnTo>
                    <a:pt x="2086" y="10882"/>
                  </a:lnTo>
                  <a:lnTo>
                    <a:pt x="2086" y="11569"/>
                  </a:lnTo>
                  <a:lnTo>
                    <a:pt x="1227" y="10882"/>
                  </a:lnTo>
                  <a:lnTo>
                    <a:pt x="0" y="14216"/>
                  </a:lnTo>
                  <a:lnTo>
                    <a:pt x="1227" y="16569"/>
                  </a:lnTo>
                  <a:lnTo>
                    <a:pt x="3313" y="17451"/>
                  </a:lnTo>
                  <a:lnTo>
                    <a:pt x="3313" y="18235"/>
                  </a:lnTo>
                  <a:lnTo>
                    <a:pt x="2086" y="18235"/>
                  </a:lnTo>
                  <a:lnTo>
                    <a:pt x="3313" y="19118"/>
                  </a:lnTo>
                  <a:lnTo>
                    <a:pt x="5276" y="19902"/>
                  </a:lnTo>
                  <a:close/>
                </a:path>
              </a:pathLst>
            </a:custGeom>
            <a:solidFill>
              <a:schemeClr val="folHlink"/>
            </a:solidFill>
            <a:ln w="6350" cap="flat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467" name="AutoShape 59"/>
          <p:cNvSpPr>
            <a:spLocks noChangeArrowheads="1"/>
          </p:cNvSpPr>
          <p:nvPr/>
        </p:nvSpPr>
        <p:spPr bwMode="auto">
          <a:xfrm rot="-4604048">
            <a:off x="4655901" y="3444123"/>
            <a:ext cx="345187" cy="758825"/>
          </a:xfrm>
          <a:prstGeom prst="downArrow">
            <a:avLst>
              <a:gd name="adj1" fmla="val 57787"/>
              <a:gd name="adj2" fmla="val 47023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7481" name="Text Box 73"/>
          <p:cNvSpPr txBox="1">
            <a:spLocks noChangeArrowheads="1"/>
          </p:cNvSpPr>
          <p:nvPr/>
        </p:nvSpPr>
        <p:spPr bwMode="auto">
          <a:xfrm>
            <a:off x="3429000" y="1828800"/>
            <a:ext cx="1512887" cy="846386"/>
          </a:xfrm>
          <a:prstGeom prst="rect">
            <a:avLst/>
          </a:prstGeom>
          <a:solidFill>
            <a:srgbClr val="FFCC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*</a:t>
            </a:r>
            <a:b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10Mt</a:t>
            </a:r>
          </a:p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7Mt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1143000" y="3200400"/>
            <a:ext cx="990601" cy="738664"/>
          </a:xfrm>
          <a:prstGeom prst="rect">
            <a:avLst/>
          </a:prstGeom>
          <a:solidFill>
            <a:srgbClr val="FF99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b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15Mt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6172200" y="3048000"/>
            <a:ext cx="1463675" cy="523220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</a:t>
            </a:r>
            <a:b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1Mt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80" name="Text Box 72"/>
          <p:cNvSpPr txBox="1">
            <a:spLocks noChangeArrowheads="1"/>
          </p:cNvSpPr>
          <p:nvPr/>
        </p:nvSpPr>
        <p:spPr bwMode="auto">
          <a:xfrm>
            <a:off x="5029200" y="2438400"/>
            <a:ext cx="1079500" cy="738664"/>
          </a:xfrm>
          <a:prstGeom prst="rect">
            <a:avLst/>
          </a:prstGeom>
          <a:solidFill>
            <a:srgbClr val="99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b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Export: </a:t>
            </a:r>
            <a:r>
              <a:rPr lang="en-US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3Mt</a:t>
            </a: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497" name="AutoShape 89"/>
          <p:cNvCxnSpPr>
            <a:cxnSpLocks noChangeShapeType="1"/>
            <a:stCxn id="17480" idx="1"/>
          </p:cNvCxnSpPr>
          <p:nvPr/>
        </p:nvCxnSpPr>
        <p:spPr bwMode="auto">
          <a:xfrm rot="10800000" flipV="1">
            <a:off x="3876676" y="2807732"/>
            <a:ext cx="1152524" cy="940356"/>
          </a:xfrm>
          <a:prstGeom prst="curvedConnector3">
            <a:avLst>
              <a:gd name="adj1" fmla="val 112836"/>
            </a:avLst>
          </a:prstGeom>
          <a:noFill/>
          <a:ln w="635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98" name="AutoShape 90"/>
          <p:cNvCxnSpPr>
            <a:cxnSpLocks noChangeShapeType="1"/>
            <a:stCxn id="17483" idx="3"/>
          </p:cNvCxnSpPr>
          <p:nvPr/>
        </p:nvCxnSpPr>
        <p:spPr bwMode="auto">
          <a:xfrm>
            <a:off x="2133601" y="3569732"/>
            <a:ext cx="4375150" cy="632381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5638800" y="4267200"/>
            <a:ext cx="1295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Import 2Mt</a:t>
            </a:r>
            <a:endParaRPr lang="en-US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501" name="AutoShape 93"/>
          <p:cNvCxnSpPr>
            <a:cxnSpLocks noChangeShapeType="1"/>
            <a:stCxn id="17432" idx="46"/>
            <a:endCxn id="17540" idx="2"/>
          </p:cNvCxnSpPr>
          <p:nvPr/>
        </p:nvCxnSpPr>
        <p:spPr bwMode="auto">
          <a:xfrm>
            <a:off x="4168689" y="3448703"/>
            <a:ext cx="726368" cy="485122"/>
          </a:xfrm>
          <a:prstGeom prst="curvedConnector4">
            <a:avLst>
              <a:gd name="adj1" fmla="val -38996"/>
              <a:gd name="adj2" fmla="val 147122"/>
            </a:avLst>
          </a:prstGeom>
          <a:noFill/>
          <a:ln w="5588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3" name="Rectangle 105"/>
          <p:cNvSpPr>
            <a:spLocks noChangeArrowheads="1"/>
          </p:cNvSpPr>
          <p:nvPr/>
        </p:nvSpPr>
        <p:spPr bwMode="auto">
          <a:xfrm>
            <a:off x="4356100" y="3213100"/>
            <a:ext cx="71438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514" name="AutoShape 106"/>
          <p:cNvCxnSpPr>
            <a:cxnSpLocks noChangeShapeType="1"/>
            <a:stCxn id="17480" idx="2"/>
          </p:cNvCxnSpPr>
          <p:nvPr/>
        </p:nvCxnSpPr>
        <p:spPr bwMode="auto">
          <a:xfrm rot="5400000">
            <a:off x="5135006" y="3299858"/>
            <a:ext cx="556738" cy="311150"/>
          </a:xfrm>
          <a:prstGeom prst="curvedConnector3">
            <a:avLst>
              <a:gd name="adj1" fmla="val 50000"/>
            </a:avLst>
          </a:prstGeom>
          <a:noFill/>
          <a:ln w="11176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6" name="Rectangle 108"/>
          <p:cNvSpPr>
            <a:spLocks noChangeArrowheads="1"/>
          </p:cNvSpPr>
          <p:nvPr/>
        </p:nvSpPr>
        <p:spPr bwMode="auto">
          <a:xfrm>
            <a:off x="5076825" y="3573463"/>
            <a:ext cx="71438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18" name="Rectangle 110"/>
          <p:cNvSpPr>
            <a:spLocks noChangeArrowheads="1"/>
          </p:cNvSpPr>
          <p:nvPr/>
        </p:nvSpPr>
        <p:spPr bwMode="auto">
          <a:xfrm>
            <a:off x="3924300" y="3573463"/>
            <a:ext cx="71438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519" name="AutoShape 111"/>
          <p:cNvCxnSpPr>
            <a:cxnSpLocks noChangeShapeType="1"/>
            <a:stCxn id="17483" idx="3"/>
          </p:cNvCxnSpPr>
          <p:nvPr/>
        </p:nvCxnSpPr>
        <p:spPr bwMode="auto">
          <a:xfrm flipV="1">
            <a:off x="2133601" y="3200400"/>
            <a:ext cx="1905000" cy="36933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20" name="Rectangle 112"/>
          <p:cNvSpPr>
            <a:spLocks noChangeArrowheads="1"/>
          </p:cNvSpPr>
          <p:nvPr/>
        </p:nvSpPr>
        <p:spPr bwMode="auto">
          <a:xfrm>
            <a:off x="3851275" y="3789363"/>
            <a:ext cx="71438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521" name="AutoShape 113"/>
          <p:cNvCxnSpPr>
            <a:cxnSpLocks noChangeShapeType="1"/>
          </p:cNvCxnSpPr>
          <p:nvPr/>
        </p:nvCxnSpPr>
        <p:spPr bwMode="auto">
          <a:xfrm flipV="1">
            <a:off x="1600200" y="3733800"/>
            <a:ext cx="2971800" cy="281464"/>
          </a:xfrm>
          <a:prstGeom prst="curvedConnector3">
            <a:avLst>
              <a:gd name="adj1" fmla="val 50000"/>
            </a:avLst>
          </a:prstGeom>
          <a:noFill/>
          <a:ln w="1651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22" name="Rectangle 114"/>
          <p:cNvSpPr>
            <a:spLocks noChangeArrowheads="1"/>
          </p:cNvSpPr>
          <p:nvPr/>
        </p:nvSpPr>
        <p:spPr bwMode="auto">
          <a:xfrm>
            <a:off x="252413" y="4079875"/>
            <a:ext cx="71437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523" name="AutoShape 115"/>
          <p:cNvCxnSpPr>
            <a:cxnSpLocks noChangeShapeType="1"/>
            <a:stCxn id="17483" idx="2"/>
            <a:endCxn id="17522" idx="3"/>
          </p:cNvCxnSpPr>
          <p:nvPr/>
        </p:nvCxnSpPr>
        <p:spPr bwMode="auto">
          <a:xfrm rot="5400000">
            <a:off x="893208" y="3369707"/>
            <a:ext cx="175736" cy="1314451"/>
          </a:xfrm>
          <a:prstGeom prst="curvedConnector2">
            <a:avLst/>
          </a:prstGeom>
          <a:noFill/>
          <a:ln w="1016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3733800" y="4038600"/>
            <a:ext cx="152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Import 2Mt</a:t>
            </a:r>
            <a:endParaRPr lang="en-US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24" name="Rectangle 116"/>
          <p:cNvSpPr>
            <a:spLocks noChangeArrowheads="1"/>
          </p:cNvSpPr>
          <p:nvPr/>
        </p:nvSpPr>
        <p:spPr bwMode="auto">
          <a:xfrm>
            <a:off x="7848600" y="3733800"/>
            <a:ext cx="1154112" cy="523220"/>
          </a:xfrm>
          <a:prstGeom prst="rect">
            <a:avLst/>
          </a:prstGeom>
          <a:solidFill>
            <a:srgbClr val="FF99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/>
              <a:t>Japan</a:t>
            </a:r>
            <a:br>
              <a:rPr lang="en-US" altLang="en-US" sz="1400" b="1" dirty="0"/>
            </a:br>
            <a:r>
              <a:rPr lang="en-US" altLang="en-US" sz="1400" b="1" dirty="0" smtClean="0"/>
              <a:t>Export 7Mt</a:t>
            </a:r>
            <a:endParaRPr lang="en-US" altLang="en-US" sz="1400" b="1" dirty="0"/>
          </a:p>
        </p:txBody>
      </p:sp>
      <p:sp>
        <p:nvSpPr>
          <p:cNvPr id="17525" name="Text Box 117"/>
          <p:cNvSpPr txBox="1">
            <a:spLocks noChangeArrowheads="1"/>
          </p:cNvSpPr>
          <p:nvPr/>
        </p:nvSpPr>
        <p:spPr bwMode="auto">
          <a:xfrm>
            <a:off x="5334000" y="3505200"/>
            <a:ext cx="1139825" cy="523220"/>
          </a:xfrm>
          <a:prstGeom prst="rect">
            <a:avLst/>
          </a:prstGeom>
          <a:solidFill>
            <a:srgbClr val="CC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b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18Mt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26" name="Text Box 118"/>
          <p:cNvSpPr txBox="1">
            <a:spLocks noChangeArrowheads="1"/>
          </p:cNvSpPr>
          <p:nvPr/>
        </p:nvSpPr>
        <p:spPr bwMode="auto">
          <a:xfrm>
            <a:off x="6400801" y="2276475"/>
            <a:ext cx="1195388" cy="523220"/>
          </a:xfrm>
          <a:prstGeom prst="rect">
            <a:avLst/>
          </a:prstGeom>
          <a:solidFill>
            <a:srgbClr val="0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</a:t>
            </a:r>
            <a:b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3Mt 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28" name="Rectangle 120"/>
          <p:cNvSpPr>
            <a:spLocks noChangeArrowheads="1"/>
          </p:cNvSpPr>
          <p:nvPr/>
        </p:nvSpPr>
        <p:spPr bwMode="auto">
          <a:xfrm>
            <a:off x="179388" y="4437063"/>
            <a:ext cx="73025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29" name="Rectangle 121"/>
          <p:cNvSpPr>
            <a:spLocks noChangeArrowheads="1"/>
          </p:cNvSpPr>
          <p:nvPr/>
        </p:nvSpPr>
        <p:spPr bwMode="auto">
          <a:xfrm>
            <a:off x="395288" y="4725988"/>
            <a:ext cx="73025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30" name="Rectangle 122"/>
          <p:cNvSpPr>
            <a:spLocks noChangeArrowheads="1"/>
          </p:cNvSpPr>
          <p:nvPr/>
        </p:nvSpPr>
        <p:spPr bwMode="auto">
          <a:xfrm>
            <a:off x="1474788" y="2924175"/>
            <a:ext cx="7302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531" name="AutoShape 123"/>
          <p:cNvCxnSpPr>
            <a:cxnSpLocks noChangeShapeType="1"/>
            <a:stCxn id="17483" idx="2"/>
            <a:endCxn id="17528" idx="3"/>
          </p:cNvCxnSpPr>
          <p:nvPr/>
        </p:nvCxnSpPr>
        <p:spPr bwMode="auto">
          <a:xfrm rot="5400000">
            <a:off x="678498" y="3512979"/>
            <a:ext cx="533718" cy="1385888"/>
          </a:xfrm>
          <a:prstGeom prst="curvedConnector2">
            <a:avLst/>
          </a:prstGeom>
          <a:noFill/>
          <a:ln w="1270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32" name="AutoShape 124"/>
          <p:cNvCxnSpPr>
            <a:cxnSpLocks noChangeShapeType="1"/>
            <a:stCxn id="17483" idx="2"/>
            <a:endCxn id="17529" idx="3"/>
          </p:cNvCxnSpPr>
          <p:nvPr/>
        </p:nvCxnSpPr>
        <p:spPr bwMode="auto">
          <a:xfrm rot="5400000">
            <a:off x="641986" y="3765391"/>
            <a:ext cx="822643" cy="1169988"/>
          </a:xfrm>
          <a:prstGeom prst="curvedConnector2">
            <a:avLst/>
          </a:prstGeom>
          <a:noFill/>
          <a:ln w="762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34" name="Text Box 126"/>
          <p:cNvSpPr txBox="1">
            <a:spLocks noChangeArrowheads="1"/>
          </p:cNvSpPr>
          <p:nvPr/>
        </p:nvSpPr>
        <p:spPr bwMode="auto">
          <a:xfrm>
            <a:off x="107950" y="4221163"/>
            <a:ext cx="792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</a:t>
            </a:r>
            <a:endParaRPr lang="en-US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35" name="Text Box 127"/>
          <p:cNvSpPr txBox="1">
            <a:spLocks noChangeArrowheads="1"/>
          </p:cNvSpPr>
          <p:nvPr/>
        </p:nvSpPr>
        <p:spPr bwMode="auto">
          <a:xfrm>
            <a:off x="1447800" y="2514600"/>
            <a:ext cx="1344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</a:p>
          <a:p>
            <a:pPr algn="ctr"/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2Mt</a:t>
            </a:r>
          </a:p>
        </p:txBody>
      </p:sp>
      <p:sp>
        <p:nvSpPr>
          <p:cNvPr id="17536" name="Text Box 128"/>
          <p:cNvSpPr txBox="1">
            <a:spLocks noChangeArrowheads="1"/>
          </p:cNvSpPr>
          <p:nvPr/>
        </p:nvSpPr>
        <p:spPr bwMode="auto">
          <a:xfrm>
            <a:off x="250825" y="4581525"/>
            <a:ext cx="86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</a:t>
            </a:r>
            <a:endParaRPr lang="en-US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0" y="3933825"/>
            <a:ext cx="13684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</a:t>
            </a:r>
            <a:r>
              <a:rPr lang="en-US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  <a:endParaRPr lang="en-US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40" name="Rectangle 132"/>
          <p:cNvSpPr>
            <a:spLocks noChangeArrowheads="1"/>
          </p:cNvSpPr>
          <p:nvPr/>
        </p:nvSpPr>
        <p:spPr bwMode="auto">
          <a:xfrm>
            <a:off x="4859338" y="3860800"/>
            <a:ext cx="71437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42" name="Rectangle 134"/>
          <p:cNvSpPr>
            <a:spLocks noChangeArrowheads="1"/>
          </p:cNvSpPr>
          <p:nvPr/>
        </p:nvSpPr>
        <p:spPr bwMode="auto">
          <a:xfrm>
            <a:off x="6858000" y="4267200"/>
            <a:ext cx="1143000" cy="523220"/>
          </a:xfrm>
          <a:prstGeom prst="rect">
            <a:avLst/>
          </a:prstGeom>
          <a:solidFill>
            <a:srgbClr val="C0C0C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</a:t>
            </a:r>
            <a:b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 6Mt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45" name="Rectangle 137"/>
          <p:cNvSpPr>
            <a:spLocks noChangeArrowheads="1"/>
          </p:cNvSpPr>
          <p:nvPr/>
        </p:nvSpPr>
        <p:spPr bwMode="auto">
          <a:xfrm>
            <a:off x="1476375" y="3502025"/>
            <a:ext cx="71438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548" name="Rectangle 140"/>
          <p:cNvSpPr>
            <a:spLocks noChangeArrowheads="1"/>
          </p:cNvSpPr>
          <p:nvPr/>
        </p:nvSpPr>
        <p:spPr bwMode="auto">
          <a:xfrm>
            <a:off x="1403350" y="4292600"/>
            <a:ext cx="71438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7549" name="AutoShape 141"/>
          <p:cNvCxnSpPr>
            <a:cxnSpLocks noChangeShapeType="1"/>
            <a:stCxn id="17548" idx="0"/>
            <a:endCxn id="17483" idx="2"/>
          </p:cNvCxnSpPr>
          <p:nvPr/>
        </p:nvCxnSpPr>
        <p:spPr bwMode="auto">
          <a:xfrm flipV="1">
            <a:off x="1439069" y="3939064"/>
            <a:ext cx="199232" cy="353536"/>
          </a:xfrm>
          <a:prstGeom prst="straightConnector1">
            <a:avLst/>
          </a:prstGeom>
          <a:noFill/>
          <a:ln w="1524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51" name="Text Box 143"/>
          <p:cNvSpPr txBox="1">
            <a:spLocks noChangeArrowheads="1"/>
          </p:cNvSpPr>
          <p:nvPr/>
        </p:nvSpPr>
        <p:spPr bwMode="auto">
          <a:xfrm>
            <a:off x="914400" y="6400800"/>
            <a:ext cx="4953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Approx. 37Mt flowed globally in 2015. Down approx. 15Mt YOY.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52" name="Rectangle 144"/>
          <p:cNvSpPr>
            <a:spLocks noChangeArrowheads="1"/>
          </p:cNvSpPr>
          <p:nvPr/>
        </p:nvSpPr>
        <p:spPr bwMode="auto">
          <a:xfrm>
            <a:off x="7667970" y="5029200"/>
            <a:ext cx="1446213" cy="523220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Australia</a:t>
            </a:r>
            <a:b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2Mt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" name="Picture 102" descr="C:\AA Aaristic Re-Start Jul 01-11\Expert Witness\Signature\2012-08-08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04800"/>
            <a:ext cx="1143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1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400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NAFTA Scrap Market Challenges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8" y="1066800"/>
            <a:ext cx="8839200" cy="56388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Influencing Factors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NAFTA </a:t>
            </a:r>
            <a:r>
              <a:rPr lang="en-US" sz="2000" b="1" dirty="0">
                <a:solidFill>
                  <a:schemeClr val="tx1"/>
                </a:solidFill>
              </a:rPr>
              <a:t>scrap </a:t>
            </a:r>
            <a:r>
              <a:rPr lang="en-US" sz="2000" b="1" dirty="0" smtClean="0">
                <a:solidFill>
                  <a:schemeClr val="tx1"/>
                </a:solidFill>
              </a:rPr>
              <a:t>prices </a:t>
            </a:r>
            <a:r>
              <a:rPr lang="en-US" sz="2000" b="1" dirty="0">
                <a:solidFill>
                  <a:schemeClr val="tx1"/>
                </a:solidFill>
              </a:rPr>
              <a:t>are directly influenced by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Supply </a:t>
            </a:r>
            <a:r>
              <a:rPr lang="en-US" sz="2000" b="1" dirty="0">
                <a:solidFill>
                  <a:schemeClr val="tx1"/>
                </a:solidFill>
              </a:rPr>
              <a:t>Availability/Steelmaker </a:t>
            </a:r>
            <a:r>
              <a:rPr lang="en-US" sz="2000" b="1" dirty="0" smtClean="0">
                <a:solidFill>
                  <a:schemeClr val="tx1"/>
                </a:solidFill>
              </a:rPr>
              <a:t>Demand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China Steel exports	Billets </a:t>
            </a:r>
            <a:r>
              <a:rPr lang="en-US" sz="2000" b="1" dirty="0">
                <a:solidFill>
                  <a:schemeClr val="tx1"/>
                </a:solidFill>
              </a:rPr>
              <a:t>&amp; </a:t>
            </a:r>
            <a:r>
              <a:rPr lang="en-US" sz="2000" b="1" dirty="0" smtClean="0">
                <a:solidFill>
                  <a:schemeClr val="tx1"/>
                </a:solidFill>
              </a:rPr>
              <a:t>Slabs: replaces EAF production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		Finished steel products (2015 --- 112 Mt)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U</a:t>
            </a:r>
            <a:r>
              <a:rPr lang="en-US" sz="2000" b="1" dirty="0" smtClean="0">
                <a:solidFill>
                  <a:schemeClr val="tx1"/>
                </a:solidFill>
              </a:rPr>
              <a:t>tilization rates:		2015 </a:t>
            </a:r>
            <a:r>
              <a:rPr lang="en-US" sz="2000" b="1" dirty="0">
                <a:solidFill>
                  <a:schemeClr val="tx1"/>
                </a:solidFill>
              </a:rPr>
              <a:t>@ 71</a:t>
            </a:r>
            <a:r>
              <a:rPr lang="en-US" sz="2000" b="1" dirty="0" smtClean="0">
                <a:solidFill>
                  <a:schemeClr val="tx1"/>
                </a:solidFill>
              </a:rPr>
              <a:t>% (down from 2014 @ 77%)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		Steel imports increased to 38.84Mt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		2016 @ 72.1% YTD (last week 75.3%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Steel Import Tariffs	Increasing utilization rates: Currently @ 75.3% 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Surplus scrap		Approx. 10Mt; Exporters selling local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Flat Carbon EAF		Using DRI &amp; Pig Iron: HRC &amp; auto </a:t>
            </a:r>
            <a:r>
              <a:rPr lang="en-US" sz="2000" b="1" dirty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xposed grades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Obsolete </a:t>
            </a:r>
            <a:r>
              <a:rPr lang="en-US" sz="2000" b="1" dirty="0">
                <a:solidFill>
                  <a:schemeClr val="tx1"/>
                </a:solidFill>
              </a:rPr>
              <a:t>scrap </a:t>
            </a:r>
            <a:r>
              <a:rPr lang="en-US" sz="2000" b="1" dirty="0" smtClean="0">
                <a:solidFill>
                  <a:schemeClr val="tx1"/>
                </a:solidFill>
              </a:rPr>
              <a:t>		Flush ---- Expected bottom </a:t>
            </a:r>
            <a:r>
              <a:rPr lang="en-US" sz="2000" b="1" dirty="0">
                <a:solidFill>
                  <a:schemeClr val="tx1"/>
                </a:solidFill>
              </a:rPr>
              <a:t> &lt;</a:t>
            </a:r>
            <a:r>
              <a:rPr lang="en-US" sz="2000" b="1" dirty="0" smtClean="0">
                <a:solidFill>
                  <a:schemeClr val="tx1"/>
                </a:solidFill>
              </a:rPr>
              <a:t> $150/gt (Flows die) 	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Prompt scrap		Low availability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87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1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475</Words>
  <Application>Microsoft Office PowerPoint</Application>
  <PresentationFormat>On-screen Show (4:3)</PresentationFormat>
  <Paragraphs>280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Worksheet</vt:lpstr>
      <vt:lpstr>Global &amp; NAFTA Scrap Market Dynamics June 2016</vt:lpstr>
      <vt:lpstr>Global &amp; NAFTA Steel/Scrap Market Dynamics Jun 2016</vt:lpstr>
      <vt:lpstr>     Worldwide Steel Production 2015 ~ 1.599 B mt --- down 47Mt (3%) </vt:lpstr>
      <vt:lpstr>2015 Global &amp; NAFTA  Raw Mat’ls &amp; Production</vt:lpstr>
      <vt:lpstr>Global factors affecting NAFTA steelmakers</vt:lpstr>
      <vt:lpstr>China Factors affecting  Global Steelmakers</vt:lpstr>
      <vt:lpstr>Regional Factors affecting NAFTA steelmakers</vt:lpstr>
      <vt:lpstr>Estimated Worldwide  Scrap Flow 2015</vt:lpstr>
      <vt:lpstr>NAFTA Scrap Market Challenges</vt:lpstr>
      <vt:lpstr>NAFTA Steel/Scrap Market Challenges</vt:lpstr>
      <vt:lpstr>Steel Production</vt:lpstr>
      <vt:lpstr>Steel Consumption</vt:lpstr>
      <vt:lpstr>Steelmakers’ Focus:  Expanding Steel Margins &amp; Reducing Costs</vt:lpstr>
      <vt:lpstr>Scrap Grade Characteristics</vt:lpstr>
      <vt:lpstr>PowerPoint Presentation</vt:lpstr>
      <vt:lpstr>Steel by Iron Ore or Scrap?</vt:lpstr>
      <vt:lpstr>PowerPoint Presentation</vt:lpstr>
      <vt:lpstr>PowerPoint Presentation</vt:lpstr>
      <vt:lpstr>“Thank You” !! Hopefully presentation was Informative, Thought Provoking &amp; Possibly Entertaining!!!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 Harris</dc:creator>
  <cp:lastModifiedBy>John W Harris</cp:lastModifiedBy>
  <cp:revision>380</cp:revision>
  <cp:lastPrinted>2016-06-09T00:53:22Z</cp:lastPrinted>
  <dcterms:created xsi:type="dcterms:W3CDTF">2014-12-29T17:39:42Z</dcterms:created>
  <dcterms:modified xsi:type="dcterms:W3CDTF">2016-06-10T21:42:01Z</dcterms:modified>
</cp:coreProperties>
</file>